
<file path=[Content_Types].xml><?xml version="1.0" encoding="utf-8"?>
<Types xmlns="http://schemas.openxmlformats.org/package/2006/content-types">
  <Default Extension="png" ContentType="image/png"/>
  <Default Extension="bin" ContentType="audio/unknown"/>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66" r:id="rId1"/>
  </p:sldMasterIdLst>
  <p:sldIdLst>
    <p:sldId id="256" r:id="rId2"/>
    <p:sldId id="261" r:id="rId3"/>
    <p:sldId id="263" r:id="rId4"/>
    <p:sldId id="257" r:id="rId5"/>
    <p:sldId id="258" r:id="rId6"/>
    <p:sldId id="264" r:id="rId7"/>
    <p:sldId id="262" r:id="rId8"/>
    <p:sldId id="265" r:id="rId9"/>
    <p:sldId id="266" r:id="rId10"/>
    <p:sldId id="267" r:id="rId11"/>
    <p:sldId id="268" r:id="rId12"/>
    <p:sldId id="269" r:id="rId13"/>
    <p:sldId id="270" r:id="rId14"/>
    <p:sldId id="271" r:id="rId15"/>
    <p:sldId id="272" r:id="rId16"/>
    <p:sldId id="273" r:id="rId17"/>
    <p:sldId id="276" r:id="rId18"/>
    <p:sldId id="274" r:id="rId19"/>
    <p:sldId id="275" r:id="rId20"/>
    <p:sldId id="260"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88FB"/>
    <a:srgbClr val="4180EA"/>
    <a:srgbClr val="3F79D9"/>
    <a:srgbClr val="3C6FC4"/>
    <a:srgbClr val="0D1FA9"/>
    <a:srgbClr val="26C18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66" d="100"/>
          <a:sy n="66" d="100"/>
        </p:scale>
        <p:origin x="1930" y="4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17513" y="2168338"/>
            <a:ext cx="8307387" cy="1619250"/>
          </a:xfrm>
        </p:spPr>
        <p:txBody>
          <a:bodyPr/>
          <a:lstStyle>
            <a:lvl1pPr algn="ctr">
              <a:defRPr sz="4800"/>
            </a:lvl1pPr>
          </a:lstStyle>
          <a:p>
            <a:r>
              <a:rPr lang="en-US" smtClean="0"/>
              <a:t>Click to edit Master title style</a:t>
            </a:r>
            <a:endParaRPr/>
          </a:p>
        </p:txBody>
      </p:sp>
      <p:sp>
        <p:nvSpPr>
          <p:cNvPr id="3" name="Subtitle 2"/>
          <p:cNvSpPr>
            <a:spLocks noGrp="1"/>
          </p:cNvSpPr>
          <p:nvPr>
            <p:ph type="subTitle" idx="1"/>
          </p:nvPr>
        </p:nvSpPr>
        <p:spPr>
          <a:xfrm>
            <a:off x="417513" y="3810000"/>
            <a:ext cx="8307387" cy="753036"/>
          </a:xfrm>
        </p:spPr>
        <p:txBody>
          <a:bodyPr>
            <a:normAutofit/>
          </a:bodyPr>
          <a:lstStyle>
            <a:lvl1pPr marL="0" indent="0" algn="ctr">
              <a:spcBef>
                <a:spcPts val="30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28E80666-FB37-4B36-9149-507F3B0178E3}" type="datetimeFigureOut">
              <a:rPr lang="en-US" smtClean="0"/>
              <a:pPr/>
              <a:t>4/30/2016</a:t>
            </a:fld>
            <a:endParaRPr lang="en-US"/>
          </a:p>
        </p:txBody>
      </p:sp>
      <p:sp>
        <p:nvSpPr>
          <p:cNvPr id="5" name="Footer Placeholder 4"/>
          <p:cNvSpPr>
            <a:spLocks noGrp="1"/>
          </p:cNvSpPr>
          <p:nvPr>
            <p:ph type="ftr" sz="quarter" idx="11"/>
          </p:nvPr>
        </p:nvSpPr>
        <p:spPr/>
        <p:txBody>
          <a:bodyPr/>
          <a:lstStyle/>
          <a:p>
            <a:endParaRPr lang="en-US"/>
          </a:p>
        </p:txBody>
      </p:sp>
      <p:pic>
        <p:nvPicPr>
          <p:cNvPr id="8" name="Picture 7" descr="DirectionalButtons-RightOnly.png"/>
          <p:cNvPicPr>
            <a:picLocks noChangeAspect="1"/>
          </p:cNvPicPr>
          <p:nvPr/>
        </p:nvPicPr>
        <p:blipFill>
          <a:blip r:embed="rId2"/>
          <a:stretch>
            <a:fillRect/>
          </a:stretch>
        </p:blipFill>
        <p:spPr>
          <a:xfrm>
            <a:off x="7822266" y="533400"/>
            <a:ext cx="752475" cy="352425"/>
          </a:xfrm>
          <a:prstGeom prst="rect">
            <a:avLst/>
          </a:prstGeom>
        </p:spPr>
      </p:pic>
      <p:sp>
        <p:nvSpPr>
          <p:cNvPr id="9" name="Slide Number Placeholder 5"/>
          <p:cNvSpPr>
            <a:spLocks noGrp="1"/>
          </p:cNvSpPr>
          <p:nvPr>
            <p:ph type="sldNum" sz="quarter" idx="12"/>
          </p:nvPr>
        </p:nvSpPr>
        <p:spPr>
          <a:xfrm>
            <a:off x="8382000" y="1219200"/>
            <a:ext cx="533400" cy="365125"/>
          </a:xfrm>
        </p:spPr>
        <p:txBody>
          <a:bodyPr/>
          <a:lstStyle/>
          <a:p>
            <a:fld id="{D7E63A33-8271-4DD0-9C48-789913D7C115}"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wireframeOverlay-Content.png"/>
          <p:cNvPicPr>
            <a:picLocks noChangeAspect="1"/>
          </p:cNvPicPr>
          <p:nvPr/>
        </p:nvPicPr>
        <p:blipFill>
          <a:blip r:embed="rId2"/>
          <a:stretch>
            <a:fillRect/>
          </a:stretch>
        </p:blipFill>
        <p:spPr>
          <a:xfrm>
            <a:off x="179294" y="1179576"/>
            <a:ext cx="8787384" cy="1440702"/>
          </a:xfrm>
          <a:prstGeom prst="rect">
            <a:avLst/>
          </a:prstGeom>
          <a:gradFill>
            <a:gsLst>
              <a:gs pos="0">
                <a:schemeClr val="tx2"/>
              </a:gs>
              <a:gs pos="100000">
                <a:schemeClr val="bg2"/>
              </a:gs>
            </a:gsLst>
            <a:lin ang="5400000" scaled="0"/>
          </a:gradFill>
        </p:spPr>
      </p:pic>
      <p:sp>
        <p:nvSpPr>
          <p:cNvPr id="2" name="Title 1"/>
          <p:cNvSpPr>
            <a:spLocks noGrp="1"/>
          </p:cNvSpPr>
          <p:nvPr>
            <p:ph type="title"/>
          </p:nvPr>
        </p:nvSpPr>
        <p:spPr>
          <a:xfrm>
            <a:off x="416859" y="1466850"/>
            <a:ext cx="8308039" cy="1128432"/>
          </a:xfr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4007224" y="2623296"/>
            <a:ext cx="4717676" cy="38312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30213" y="2770187"/>
            <a:ext cx="3429093" cy="3576825"/>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F1F424-9DD7-594A-B3EC-C29B7B1C6658}" type="datetimeFigureOut">
              <a:rPr lang="en-US" smtClean="0"/>
              <a:t>4/30/2016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72B715-54BB-4C49-B546-38F8B3B20133}" type="slidenum">
              <a:rPr lang="en-US" smtClean="0"/>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with Caption, Alt.">
    <p:spTree>
      <p:nvGrpSpPr>
        <p:cNvPr id="1" name=""/>
        <p:cNvGrpSpPr/>
        <p:nvPr/>
      </p:nvGrpSpPr>
      <p:grpSpPr>
        <a:xfrm>
          <a:off x="0" y="0"/>
          <a:ext cx="0" cy="0"/>
          <a:chOff x="0" y="0"/>
          <a:chExt cx="0" cy="0"/>
        </a:xfrm>
      </p:grpSpPr>
      <p:pic>
        <p:nvPicPr>
          <p:cNvPr id="9" name="Picture 8" descr="wireframeOverlay-PCVertical.png"/>
          <p:cNvPicPr>
            <a:picLocks noChangeAspect="1"/>
          </p:cNvPicPr>
          <p:nvPr/>
        </p:nvPicPr>
        <p:blipFill>
          <a:blip r:embed="rId2"/>
          <a:srcRect b="-123309"/>
          <a:stretch>
            <a:fillRect/>
          </a:stretch>
        </p:blipFill>
        <p:spPr>
          <a:xfrm>
            <a:off x="182880" y="1179575"/>
            <a:ext cx="5133975" cy="5275013"/>
          </a:xfrm>
          <a:prstGeom prst="rect">
            <a:avLst/>
          </a:prstGeom>
          <a:gradFill>
            <a:gsLst>
              <a:gs pos="0">
                <a:schemeClr val="bg2"/>
              </a:gs>
              <a:gs pos="100000">
                <a:schemeClr val="tx2"/>
              </a:gs>
            </a:gsLst>
            <a:lin ang="5400000" scaled="0"/>
          </a:gradFill>
        </p:spPr>
      </p:pic>
      <p:sp>
        <p:nvSpPr>
          <p:cNvPr id="2" name="Title 1"/>
          <p:cNvSpPr>
            <a:spLocks noGrp="1"/>
          </p:cNvSpPr>
          <p:nvPr>
            <p:ph type="title"/>
          </p:nvPr>
        </p:nvSpPr>
        <p:spPr>
          <a:xfrm>
            <a:off x="416859" y="1680882"/>
            <a:ext cx="4313891" cy="1162050"/>
          </a:xfrm>
        </p:spPr>
        <p:txBody>
          <a:bodyPr anchor="b"/>
          <a:lstStyle>
            <a:lvl1pPr algn="l">
              <a:defRPr sz="2800" b="0">
                <a:solidFill>
                  <a:schemeClr val="bg1"/>
                </a:solidFill>
              </a:defRPr>
            </a:lvl1pPr>
          </a:lstStyle>
          <a:p>
            <a:r>
              <a:rPr lang="en-US" smtClean="0"/>
              <a:t>Click to edit Master title style</a:t>
            </a:r>
            <a:endParaRPr dirty="0"/>
          </a:p>
        </p:txBody>
      </p:sp>
      <p:sp>
        <p:nvSpPr>
          <p:cNvPr id="4" name="Text Placeholder 3"/>
          <p:cNvSpPr>
            <a:spLocks noGrp="1"/>
          </p:cNvSpPr>
          <p:nvPr>
            <p:ph type="body" sz="half" idx="2"/>
          </p:nvPr>
        </p:nvSpPr>
        <p:spPr>
          <a:xfrm>
            <a:off x="416859" y="2837329"/>
            <a:ext cx="4313891" cy="3415834"/>
          </a:xfrm>
        </p:spPr>
        <p:txBody>
          <a:bodyPr>
            <a:normAutofit/>
          </a:bodyPr>
          <a:lstStyle>
            <a:lvl1pPr marL="0" indent="0">
              <a:lnSpc>
                <a:spcPct val="110000"/>
              </a:lnSpc>
              <a:spcBef>
                <a:spcPts val="600"/>
              </a:spcBef>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F1F424-9DD7-594A-B3EC-C29B7B1C6658}" type="datetimeFigureOut">
              <a:rPr lang="en-US" smtClean="0"/>
              <a:t>4/30/2016</a:t>
            </a:fld>
            <a:endParaRPr lang="en-US"/>
          </a:p>
        </p:txBody>
      </p:sp>
      <p:sp>
        <p:nvSpPr>
          <p:cNvPr id="6" name="Footer Placeholder 5"/>
          <p:cNvSpPr>
            <a:spLocks noGrp="1"/>
          </p:cNvSpPr>
          <p:nvPr>
            <p:ph type="ftr" sz="quarter" idx="11"/>
          </p:nvPr>
        </p:nvSpPr>
        <p:spPr/>
        <p:txBody>
          <a:bodyPr/>
          <a:lstStyle/>
          <a:p>
            <a:endParaRPr lang="en-US"/>
          </a:p>
        </p:txBody>
      </p:sp>
      <p:sp>
        <p:nvSpPr>
          <p:cNvPr id="11" name="Picture Placeholder 10"/>
          <p:cNvSpPr>
            <a:spLocks noGrp="1"/>
          </p:cNvSpPr>
          <p:nvPr>
            <p:ph type="pic" sz="quarter" idx="13"/>
          </p:nvPr>
        </p:nvSpPr>
        <p:spPr>
          <a:xfrm>
            <a:off x="5298140" y="1169894"/>
            <a:ext cx="3671047" cy="5276088"/>
          </a:xfrm>
        </p:spPr>
        <p:txBody>
          <a:bodyPr/>
          <a:lstStyle>
            <a:lvl1pPr>
              <a:buNone/>
              <a:defRPr/>
            </a:lvl1pPr>
          </a:lstStyle>
          <a:p>
            <a:r>
              <a:rPr lang="en-US" smtClean="0"/>
              <a:t>Drag picture to placeholder or click icon to add</a:t>
            </a:r>
            <a:endParaRPr/>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a:xfrm>
            <a:off x="182880" y="1169894"/>
            <a:ext cx="8787384" cy="2106706"/>
          </a:xfrm>
        </p:spPr>
        <p:txBody>
          <a:bodyPr/>
          <a:lstStyle>
            <a:lvl1pPr>
              <a:buNone/>
              <a:defRPr/>
            </a:lvl1pPr>
          </a:lstStyle>
          <a:p>
            <a:r>
              <a:rPr lang="en-US" smtClean="0"/>
              <a:t>Drag picture to placeholder or click icon to add</a:t>
            </a:r>
            <a:endParaRPr/>
          </a:p>
        </p:txBody>
      </p:sp>
      <p:sp>
        <p:nvSpPr>
          <p:cNvPr id="10" name="Rectangle 9"/>
          <p:cNvSpPr/>
          <p:nvPr/>
        </p:nvSpPr>
        <p:spPr>
          <a:xfrm>
            <a:off x="182880" y="3281082"/>
            <a:ext cx="8787384" cy="3174582"/>
          </a:xfrm>
          <a:prstGeom prst="rect">
            <a:avLst/>
          </a:prstGeom>
          <a:gradFill>
            <a:gsLst>
              <a:gs pos="0">
                <a:schemeClr val="bg2"/>
              </a:gs>
              <a:gs pos="100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859" y="3329268"/>
            <a:ext cx="8346141" cy="1014132"/>
          </a:xfrm>
        </p:spPr>
        <p:txBody>
          <a:bodyPr anchor="b"/>
          <a:lstStyle>
            <a:lvl1pPr algn="l">
              <a:defRPr sz="3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416859" y="4343399"/>
            <a:ext cx="8346141" cy="1909763"/>
          </a:xfrm>
        </p:spPr>
        <p:txBody>
          <a:bodyPr>
            <a:normAutofit/>
          </a:bodyPr>
          <a:lstStyle>
            <a:lvl1pPr marL="0" indent="0">
              <a:lnSpc>
                <a:spcPct val="110000"/>
              </a:lnSpc>
              <a:spcBef>
                <a:spcPts val="600"/>
              </a:spcBef>
              <a:buNone/>
              <a:defRPr sz="18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F1F424-9DD7-594A-B3EC-C29B7B1C6658}" type="datetimeFigureOut">
              <a:rPr lang="en-US" smtClean="0"/>
              <a:t>4/30/2016</a:t>
            </a:fld>
            <a:endParaRPr lang="en-US"/>
          </a:p>
        </p:txBody>
      </p:sp>
      <p:sp>
        <p:nvSpPr>
          <p:cNvPr id="6" name="Footer Placeholder 5"/>
          <p:cNvSpPr>
            <a:spLocks noGrp="1"/>
          </p:cNvSpPr>
          <p:nvPr>
            <p:ph type="ftr" sz="quarter" idx="11"/>
          </p:nvPr>
        </p:nvSpPr>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pic>
        <p:nvPicPr>
          <p:cNvPr id="9" name="Picture 8" descr="wireframeOverlay-PCVertical.png"/>
          <p:cNvPicPr>
            <a:picLocks noChangeAspect="1"/>
          </p:cNvPicPr>
          <p:nvPr/>
        </p:nvPicPr>
        <p:blipFill>
          <a:blip r:embed="rId2"/>
          <a:srcRect b="-123309"/>
          <a:stretch>
            <a:fillRect/>
          </a:stretch>
        </p:blipFill>
        <p:spPr>
          <a:xfrm>
            <a:off x="3835212" y="1179575"/>
            <a:ext cx="5133975" cy="5275013"/>
          </a:xfrm>
          <a:prstGeom prst="rect">
            <a:avLst/>
          </a:prstGeom>
          <a:gradFill>
            <a:gsLst>
              <a:gs pos="0">
                <a:schemeClr val="bg2"/>
              </a:gs>
              <a:gs pos="100000">
                <a:schemeClr val="tx2"/>
              </a:gs>
            </a:gsLst>
            <a:lin ang="5400000" scaled="0"/>
          </a:gradFill>
        </p:spPr>
      </p:pic>
      <p:sp>
        <p:nvSpPr>
          <p:cNvPr id="2" name="Title 1"/>
          <p:cNvSpPr>
            <a:spLocks noGrp="1"/>
          </p:cNvSpPr>
          <p:nvPr>
            <p:ph type="title"/>
          </p:nvPr>
        </p:nvSpPr>
        <p:spPr>
          <a:xfrm>
            <a:off x="4191000" y="1680882"/>
            <a:ext cx="4313891" cy="1162050"/>
          </a:xfrm>
        </p:spPr>
        <p:txBody>
          <a:bodyPr anchor="b"/>
          <a:lstStyle>
            <a:lvl1pPr algn="l">
              <a:defRPr sz="28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4191000" y="2837329"/>
            <a:ext cx="4313891" cy="3415834"/>
          </a:xfrm>
        </p:spPr>
        <p:txBody>
          <a:bodyPr>
            <a:normAutofit/>
          </a:bodyPr>
          <a:lstStyle>
            <a:lvl1pPr marL="0" indent="0">
              <a:lnSpc>
                <a:spcPct val="110000"/>
              </a:lnSpc>
              <a:spcBef>
                <a:spcPts val="600"/>
              </a:spcBef>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F1F424-9DD7-594A-B3EC-C29B7B1C6658}" type="datetimeFigureOut">
              <a:rPr lang="en-US" smtClean="0"/>
              <a:t>4/30/2016</a:t>
            </a:fld>
            <a:endParaRPr lang="en-US"/>
          </a:p>
        </p:txBody>
      </p:sp>
      <p:sp>
        <p:nvSpPr>
          <p:cNvPr id="6" name="Footer Placeholder 5"/>
          <p:cNvSpPr>
            <a:spLocks noGrp="1"/>
          </p:cNvSpPr>
          <p:nvPr>
            <p:ph type="ftr" sz="quarter" idx="11"/>
          </p:nvPr>
        </p:nvSpPr>
        <p:spPr/>
        <p:txBody>
          <a:bodyPr/>
          <a:lstStyle/>
          <a:p>
            <a:endParaRPr lang="en-US"/>
          </a:p>
        </p:txBody>
      </p:sp>
      <p:sp>
        <p:nvSpPr>
          <p:cNvPr id="8" name="Picture Placeholder 10"/>
          <p:cNvSpPr>
            <a:spLocks noGrp="1"/>
          </p:cNvSpPr>
          <p:nvPr>
            <p:ph type="pic" sz="quarter" idx="14"/>
          </p:nvPr>
        </p:nvSpPr>
        <p:spPr>
          <a:xfrm>
            <a:off x="182880" y="1179576"/>
            <a:ext cx="3671047" cy="2205318"/>
          </a:xfrm>
        </p:spPr>
        <p:txBody>
          <a:bodyPr/>
          <a:lstStyle>
            <a:lvl1pPr>
              <a:buNone/>
              <a:defRPr/>
            </a:lvl1pPr>
          </a:lstStyle>
          <a:p>
            <a:r>
              <a:rPr lang="en-US" smtClean="0"/>
              <a:t>Drag picture to placeholder or click icon to add</a:t>
            </a:r>
            <a:endParaRPr/>
          </a:p>
        </p:txBody>
      </p:sp>
      <p:sp>
        <p:nvSpPr>
          <p:cNvPr id="10" name="Picture Placeholder 10"/>
          <p:cNvSpPr>
            <a:spLocks noGrp="1"/>
          </p:cNvSpPr>
          <p:nvPr>
            <p:ph type="pic" sz="quarter" idx="15"/>
          </p:nvPr>
        </p:nvSpPr>
        <p:spPr>
          <a:xfrm>
            <a:off x="2015983" y="3383280"/>
            <a:ext cx="1837944" cy="3072384"/>
          </a:xfrm>
        </p:spPr>
        <p:txBody>
          <a:bodyPr/>
          <a:lstStyle>
            <a:lvl1pPr>
              <a:buNone/>
              <a:defRPr/>
            </a:lvl1pPr>
          </a:lstStyle>
          <a:p>
            <a:r>
              <a:rPr lang="en-US" smtClean="0"/>
              <a:t>Drag picture to placeholder or click icon to add</a:t>
            </a:r>
            <a:endParaRPr/>
          </a:p>
        </p:txBody>
      </p:sp>
      <p:sp>
        <p:nvSpPr>
          <p:cNvPr id="12" name="Picture Placeholder 10"/>
          <p:cNvSpPr>
            <a:spLocks noGrp="1"/>
          </p:cNvSpPr>
          <p:nvPr>
            <p:ph type="pic" sz="quarter" idx="16"/>
          </p:nvPr>
        </p:nvSpPr>
        <p:spPr>
          <a:xfrm>
            <a:off x="182880" y="3383280"/>
            <a:ext cx="1837944" cy="3072384"/>
          </a:xfrm>
        </p:spPr>
        <p:txBody>
          <a:bodyPr/>
          <a:lstStyle>
            <a:lvl1pPr>
              <a:buNone/>
              <a:defRPr/>
            </a:lvl1pPr>
          </a:lstStyle>
          <a:p>
            <a:r>
              <a:rPr lang="en-US" smtClean="0"/>
              <a:t>Drag picture to placeholder or click icon to add</a:t>
            </a:r>
            <a:endParaRPr/>
          </a:p>
        </p:txBody>
      </p:sp>
      <p:sp>
        <p:nvSpPr>
          <p:cNvPr id="13" name="Slide Number Placeholder 5"/>
          <p:cNvSpPr>
            <a:spLocks noGrp="1"/>
          </p:cNvSpPr>
          <p:nvPr>
            <p:ph type="sldNum" sz="quarter" idx="12"/>
          </p:nvPr>
        </p:nvSpPr>
        <p:spPr>
          <a:xfrm>
            <a:off x="8382000" y="1219200"/>
            <a:ext cx="533400" cy="365125"/>
          </a:xfrm>
        </p:spPr>
        <p:txBody>
          <a:bodyPr/>
          <a:lstStyle/>
          <a:p>
            <a:fld id="{7972B715-54BB-4C49-B546-38F8B3B20133}" type="slidenum">
              <a:rPr lang="en-US" smtClean="0"/>
              <a:t>‹#›</a:t>
            </a:fld>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wireframeOverlay-Content.png"/>
          <p:cNvPicPr>
            <a:picLocks noChangeAspect="1"/>
          </p:cNvPicPr>
          <p:nvPr/>
        </p:nvPicPr>
        <p:blipFill>
          <a:blip r:embed="rId2"/>
          <a:stretch>
            <a:fillRect/>
          </a:stretch>
        </p:blipFill>
        <p:spPr>
          <a:xfrm>
            <a:off x="179294" y="1179576"/>
            <a:ext cx="8787384" cy="1440702"/>
          </a:xfrm>
          <a:prstGeom prst="rect">
            <a:avLst/>
          </a:prstGeom>
          <a:gradFill>
            <a:gsLst>
              <a:gs pos="0">
                <a:schemeClr val="tx2"/>
              </a:gs>
              <a:gs pos="100000">
                <a:schemeClr val="bg2"/>
              </a:gs>
            </a:gsLst>
            <a:lin ang="5400000" scaled="0"/>
          </a:gradFill>
        </p:spPr>
      </p:pic>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lang="en-US" sz="1800" kern="1200" dirty="0" smtClean="0">
                <a:solidFill>
                  <a:schemeClr val="tx1">
                    <a:lumMod val="75000"/>
                    <a:lumOff val="25000"/>
                  </a:schemeClr>
                </a:solidFill>
                <a:latin typeface="+mn-lt"/>
                <a:ea typeface="+mn-ea"/>
                <a:cs typeface="+mn-cs"/>
              </a:defRPr>
            </a:lvl6pPr>
            <a:lvl7pPr>
              <a:defRPr lang="en-US" sz="1800" kern="1200" dirty="0" smtClean="0">
                <a:solidFill>
                  <a:schemeClr val="tx1">
                    <a:lumMod val="75000"/>
                    <a:lumOff val="25000"/>
                  </a:schemeClr>
                </a:solidFill>
                <a:latin typeface="+mn-lt"/>
                <a:ea typeface="+mn-ea"/>
                <a:cs typeface="+mn-cs"/>
              </a:defRPr>
            </a:lvl7pPr>
            <a:lvl8pPr>
              <a:defRPr lang="en-US" sz="1800" kern="1200" dirty="0" smtClean="0">
                <a:solidFill>
                  <a:schemeClr val="tx1">
                    <a:lumMod val="75000"/>
                    <a:lumOff val="25000"/>
                  </a:schemeClr>
                </a:solidFill>
                <a:latin typeface="+mn-lt"/>
                <a:ea typeface="+mn-ea"/>
                <a:cs typeface="+mn-cs"/>
              </a:defRPr>
            </a:lvl8pPr>
            <a:lvl9pPr>
              <a:defRPr sz="1800" kern="1200" dirty="0">
                <a:solidFill>
                  <a:schemeClr val="tx1">
                    <a:lumMod val="75000"/>
                    <a:lumOff val="25000"/>
                  </a:schemeClr>
                </a:solidFill>
                <a:latin typeface="+mn-lt"/>
                <a:ea typeface="+mn-ea"/>
                <a:cs typeface="+mn-cs"/>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9F1F424-9DD7-594A-B3EC-C29B7B1C6658}" type="datetimeFigureOut">
              <a:rPr lang="en-US" smtClean="0"/>
              <a:t>4/30/2016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72B715-54BB-4C49-B546-38F8B3B20133}" type="slidenum">
              <a:rPr lang="en-US" smtClean="0"/>
              <a:t>‹#›</a:t>
            </a:fld>
            <a:endParaRPr lang="en-US"/>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wireframeOverlay-VerticalTC.png"/>
          <p:cNvPicPr>
            <a:picLocks noChangeAspect="1"/>
          </p:cNvPicPr>
          <p:nvPr/>
        </p:nvPicPr>
        <p:blipFill>
          <a:blip r:embed="rId2"/>
          <a:srcRect t="-93650"/>
          <a:stretch>
            <a:fillRect/>
          </a:stretch>
        </p:blipFill>
        <p:spPr>
          <a:xfrm>
            <a:off x="7445188" y="1178128"/>
            <a:ext cx="1524000" cy="5275339"/>
          </a:xfrm>
          <a:prstGeom prst="rect">
            <a:avLst/>
          </a:prstGeom>
          <a:gradFill>
            <a:gsLst>
              <a:gs pos="0">
                <a:schemeClr val="tx2"/>
              </a:gs>
              <a:gs pos="100000">
                <a:schemeClr val="bg2"/>
              </a:gs>
            </a:gsLst>
            <a:lin ang="5400000" scaled="0"/>
          </a:gradFill>
        </p:spPr>
      </p:pic>
      <p:sp>
        <p:nvSpPr>
          <p:cNvPr id="2" name="Vertical Title 1"/>
          <p:cNvSpPr>
            <a:spLocks noGrp="1"/>
          </p:cNvSpPr>
          <p:nvPr>
            <p:ph type="title" orient="vert"/>
          </p:nvPr>
        </p:nvSpPr>
        <p:spPr>
          <a:xfrm>
            <a:off x="7440705" y="1398494"/>
            <a:ext cx="1447800" cy="4849906"/>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417513" y="1398494"/>
            <a:ext cx="6669087" cy="4849906"/>
          </a:xfrm>
        </p:spPr>
        <p:txBody>
          <a:bodyPr vert="eaVert"/>
          <a:lstStyle>
            <a:lvl5pPr>
              <a:defRPr/>
            </a:lvl5pPr>
            <a:lvl6pPr>
              <a:defRPr lang="en-US" sz="1800" kern="1200" dirty="0" smtClean="0">
                <a:solidFill>
                  <a:schemeClr val="tx1">
                    <a:lumMod val="75000"/>
                    <a:lumOff val="25000"/>
                  </a:schemeClr>
                </a:solidFill>
                <a:latin typeface="+mn-lt"/>
                <a:ea typeface="+mn-ea"/>
                <a:cs typeface="+mn-cs"/>
              </a:defRPr>
            </a:lvl6pPr>
            <a:lvl7pPr>
              <a:defRPr lang="en-US" sz="1800" kern="1200" dirty="0" smtClean="0">
                <a:solidFill>
                  <a:schemeClr val="tx1">
                    <a:lumMod val="75000"/>
                    <a:lumOff val="25000"/>
                  </a:schemeClr>
                </a:solidFill>
                <a:latin typeface="+mn-lt"/>
                <a:ea typeface="+mn-ea"/>
                <a:cs typeface="+mn-cs"/>
              </a:defRPr>
            </a:lvl7pPr>
            <a:lvl8pPr>
              <a:defRPr lang="en-US" sz="1800" kern="1200" dirty="0" smtClean="0">
                <a:solidFill>
                  <a:schemeClr val="tx1">
                    <a:lumMod val="75000"/>
                    <a:lumOff val="25000"/>
                  </a:schemeClr>
                </a:solidFill>
                <a:latin typeface="+mn-lt"/>
                <a:ea typeface="+mn-ea"/>
                <a:cs typeface="+mn-cs"/>
              </a:defRPr>
            </a:lvl8pPr>
            <a:lvl9pPr>
              <a:defRPr sz="1800" kern="1200" dirty="0">
                <a:solidFill>
                  <a:schemeClr val="tx1">
                    <a:lumMod val="75000"/>
                    <a:lumOff val="25000"/>
                  </a:schemeClr>
                </a:solidFill>
                <a:latin typeface="+mn-lt"/>
                <a:ea typeface="+mn-ea"/>
                <a:cs typeface="+mn-cs"/>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9F1F424-9DD7-594A-B3EC-C29B7B1C6658}" type="datetimeFigureOut">
              <a:rPr lang="en-US" smtClean="0"/>
              <a:t>4/30/2016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72B715-54BB-4C49-B546-38F8B3B20133}" type="slidenum">
              <a:rPr lang="en-US" smtClean="0"/>
              <a:t>‹#›</a:t>
            </a:fld>
            <a:endParaRPr lang="en-US"/>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losi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F1F424-9DD7-594A-B3EC-C29B7B1C6658}" type="datetimeFigureOut">
              <a:rPr lang="en-US" smtClean="0"/>
              <a:t>4/30/2016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72B715-54BB-4C49-B546-38F8B3B20133}" type="slidenum">
              <a:rPr lang="en-US" smtClean="0"/>
              <a:t>‹#›</a:t>
            </a:fld>
            <a:endParaRPr lang="en-US"/>
          </a:p>
        </p:txBody>
      </p:sp>
      <p:sp>
        <p:nvSpPr>
          <p:cNvPr id="5" name="Rectangle 4"/>
          <p:cNvSpPr/>
          <p:nvPr/>
        </p:nvSpPr>
        <p:spPr>
          <a:xfrm>
            <a:off x="182880" y="1179576"/>
            <a:ext cx="8787384" cy="5276088"/>
          </a:xfrm>
          <a:prstGeom prst="rect">
            <a:avLst/>
          </a:prstGeom>
          <a:gradFill>
            <a:gsLst>
              <a:gs pos="0">
                <a:schemeClr val="bg2"/>
              </a:gs>
              <a:gs pos="100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6" name="Picture 5" descr="DirectionalButtons-LeftOnlyOnly.png"/>
          <p:cNvPicPr>
            <a:picLocks noChangeAspect="1"/>
          </p:cNvPicPr>
          <p:nvPr/>
        </p:nvPicPr>
        <p:blipFill>
          <a:blip r:embed="rId2"/>
          <a:stretch>
            <a:fillRect/>
          </a:stretch>
        </p:blipFill>
        <p:spPr>
          <a:xfrm>
            <a:off x="7837488" y="538163"/>
            <a:ext cx="752475" cy="352425"/>
          </a:xfrm>
          <a:prstGeom prst="rect">
            <a:avLst/>
          </a:prstGeom>
        </p:spPr>
      </p:pic>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415925" y="2756646"/>
            <a:ext cx="8308975" cy="3491753"/>
          </a:xfrm>
        </p:spPr>
        <p:txBody>
          <a:bodyPr>
            <a:normAutofit/>
          </a:bodyPr>
          <a:lstStyle>
            <a:lvl1pPr>
              <a:defRPr sz="2000"/>
            </a:lvl1pPr>
            <a:lvl2pPr>
              <a:defRPr sz="18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9F1F424-9DD7-594A-B3EC-C29B7B1C6658}" type="datetimeFigureOut">
              <a:rPr lang="en-US" smtClean="0"/>
              <a:t>4/30/2016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72B715-54BB-4C49-B546-38F8B3B20133}" type="slidenum">
              <a:rPr lang="en-US" smtClean="0"/>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1pPr>
              <a:buClrTx/>
              <a:defRPr>
                <a:solidFill>
                  <a:schemeClr val="bg1"/>
                </a:solidFill>
              </a:defRPr>
            </a:lvl1pPr>
            <a:lvl2pPr>
              <a:buClr>
                <a:schemeClr val="bg1">
                  <a:lumMod val="75000"/>
                </a:schemeClr>
              </a:buClr>
              <a:defRPr>
                <a:solidFill>
                  <a:schemeClr val="bg1"/>
                </a:solidFill>
              </a:defRPr>
            </a:lvl2pPr>
            <a:lvl3pPr>
              <a:buClrTx/>
              <a:defRPr>
                <a:solidFill>
                  <a:schemeClr val="bg1"/>
                </a:solidFill>
              </a:defRPr>
            </a:lvl3pPr>
            <a:lvl4pPr>
              <a:buClr>
                <a:schemeClr val="bg1">
                  <a:lumMod val="75000"/>
                </a:schemeClr>
              </a:buClr>
              <a:defRPr>
                <a:solidFill>
                  <a:schemeClr val="bg1"/>
                </a:solidFill>
              </a:defRPr>
            </a:lvl4pPr>
            <a:lvl5pPr>
              <a:buClrTx/>
              <a:defRPr>
                <a:solidFill>
                  <a:schemeClr val="bg1"/>
                </a:solidFill>
              </a:defRPr>
            </a:lvl5pPr>
            <a:lvl6pPr>
              <a:buClr>
                <a:schemeClr val="bg1">
                  <a:lumMod val="75000"/>
                </a:schemeClr>
              </a:buClr>
              <a:defRPr lang="en-US" sz="1800" kern="1200" dirty="0" smtClean="0">
                <a:solidFill>
                  <a:schemeClr val="bg1"/>
                </a:solidFill>
                <a:latin typeface="+mn-lt"/>
                <a:ea typeface="+mn-ea"/>
                <a:cs typeface="+mn-cs"/>
              </a:defRPr>
            </a:lvl6pPr>
            <a:lvl7pPr>
              <a:buClr>
                <a:schemeClr val="bg1"/>
              </a:buClr>
              <a:defRPr lang="en-US" sz="1800" kern="1200" dirty="0" smtClean="0">
                <a:solidFill>
                  <a:schemeClr val="bg1"/>
                </a:solidFill>
                <a:latin typeface="+mn-lt"/>
                <a:ea typeface="+mn-ea"/>
                <a:cs typeface="+mn-cs"/>
              </a:defRPr>
            </a:lvl7pPr>
            <a:lvl8pPr>
              <a:buClr>
                <a:schemeClr val="bg1">
                  <a:lumMod val="75000"/>
                </a:schemeClr>
              </a:buClr>
              <a:defRPr lang="en-US" sz="1800" kern="1200" dirty="0" smtClean="0">
                <a:solidFill>
                  <a:schemeClr val="bg1"/>
                </a:solidFill>
                <a:latin typeface="+mn-lt"/>
                <a:ea typeface="+mn-ea"/>
                <a:cs typeface="+mn-cs"/>
              </a:defRPr>
            </a:lvl8pPr>
            <a:lvl9pPr>
              <a:buClr>
                <a:schemeClr val="bg1"/>
              </a:buClr>
              <a:defRPr sz="1800" kern="1200" dirty="0">
                <a:solidFill>
                  <a:schemeClr val="bg1"/>
                </a:solidFill>
                <a:latin typeface="+mn-lt"/>
                <a:ea typeface="+mn-ea"/>
                <a:cs typeface="+mn-cs"/>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10"/>
          </p:nvPr>
        </p:nvSpPr>
        <p:spPr/>
        <p:txBody>
          <a:bodyPr/>
          <a:lstStyle/>
          <a:p>
            <a:fld id="{A9F1F424-9DD7-594A-B3EC-C29B7B1C6658}" type="datetimeFigureOut">
              <a:rPr lang="en-US" smtClean="0"/>
              <a:t>4/30/2016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72B715-54BB-4C49-B546-38F8B3B20133}" type="slidenum">
              <a:rPr lang="en-US" smtClean="0"/>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wireframeOverlay-SectionH.png"/>
          <p:cNvPicPr>
            <a:picLocks noChangeAspect="1"/>
          </p:cNvPicPr>
          <p:nvPr/>
        </p:nvPicPr>
        <p:blipFill>
          <a:blip r:embed="rId2"/>
          <a:srcRect r="-91875"/>
          <a:stretch>
            <a:fillRect/>
          </a:stretch>
        </p:blipFill>
        <p:spPr>
          <a:xfrm>
            <a:off x="182880" y="1179576"/>
            <a:ext cx="8785105" cy="5276088"/>
          </a:xfrm>
          <a:prstGeom prst="rect">
            <a:avLst/>
          </a:prstGeom>
          <a:gradFill>
            <a:gsLst>
              <a:gs pos="0">
                <a:schemeClr val="tx2"/>
              </a:gs>
              <a:gs pos="100000">
                <a:schemeClr val="bg2"/>
              </a:gs>
            </a:gsLst>
            <a:lin ang="5400000" scaled="0"/>
          </a:gradFill>
        </p:spPr>
      </p:pic>
      <p:sp>
        <p:nvSpPr>
          <p:cNvPr id="2" name="Title 1"/>
          <p:cNvSpPr>
            <a:spLocks noGrp="1"/>
          </p:cNvSpPr>
          <p:nvPr>
            <p:ph type="title"/>
          </p:nvPr>
        </p:nvSpPr>
        <p:spPr>
          <a:xfrm>
            <a:off x="2133600" y="3429000"/>
            <a:ext cx="6591300" cy="1371600"/>
          </a:xfrm>
        </p:spPr>
        <p:txBody>
          <a:bodyPr anchor="b" anchorCtr="0"/>
          <a:lstStyle>
            <a:lvl1pPr algn="r">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2133600" y="4800599"/>
            <a:ext cx="6591300" cy="1066801"/>
          </a:xfrm>
        </p:spPr>
        <p:txBody>
          <a:bodyPr anchor="t" anchorCtr="0">
            <a:normAutofit/>
          </a:bodyPr>
          <a:lstStyle>
            <a:lvl1pPr marL="0" indent="0" algn="r">
              <a:spcBef>
                <a:spcPts val="30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pPr/>
              <a:t>4/30/2016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wireframeOverlay-Content.png"/>
          <p:cNvPicPr>
            <a:picLocks noChangeAspect="1"/>
          </p:cNvPicPr>
          <p:nvPr/>
        </p:nvPicPr>
        <p:blipFill>
          <a:blip r:embed="rId2"/>
          <a:stretch>
            <a:fillRect/>
          </a:stretch>
        </p:blipFill>
        <p:spPr>
          <a:xfrm>
            <a:off x="179294" y="1179576"/>
            <a:ext cx="8787384" cy="1440702"/>
          </a:xfrm>
          <a:prstGeom prst="rect">
            <a:avLst/>
          </a:prstGeom>
          <a:gradFill>
            <a:gsLst>
              <a:gs pos="0">
                <a:schemeClr val="tx2"/>
              </a:gs>
              <a:gs pos="100000">
                <a:schemeClr val="bg2"/>
              </a:gs>
            </a:gsLst>
            <a:lin ang="5400000" scaled="0"/>
          </a:gradFill>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16859" y="2770188"/>
            <a:ext cx="3840480" cy="3464765"/>
          </a:xfrm>
        </p:spPr>
        <p:txBody>
          <a:bodyPr>
            <a:normAutofit/>
          </a:bodyPr>
          <a:lstStyle>
            <a:lvl1pPr>
              <a:spcBef>
                <a:spcPts val="1800"/>
              </a:spcBef>
              <a:defRPr sz="1800"/>
            </a:lvl1pPr>
            <a:lvl2pPr>
              <a:defRPr sz="1800"/>
            </a:lvl2pPr>
            <a:lvl3pPr>
              <a:defRPr sz="1800"/>
            </a:lvl3pPr>
            <a:lvl4pPr>
              <a:defRPr sz="1800"/>
            </a:lvl4pPr>
            <a:lvl5pPr>
              <a:defRPr sz="1800"/>
            </a:lvl5pPr>
            <a:lvl6pPr>
              <a:defRPr lang="en-US" sz="1800" kern="1200" dirty="0" smtClean="0">
                <a:solidFill>
                  <a:schemeClr val="tx1">
                    <a:lumMod val="75000"/>
                    <a:lumOff val="25000"/>
                  </a:schemeClr>
                </a:solidFill>
                <a:latin typeface="+mn-lt"/>
                <a:ea typeface="+mn-ea"/>
                <a:cs typeface="+mn-cs"/>
              </a:defRPr>
            </a:lvl6pPr>
            <a:lvl7pPr>
              <a:defRPr lang="en-US" sz="1800" kern="1200" dirty="0" smtClean="0">
                <a:solidFill>
                  <a:schemeClr val="tx1">
                    <a:lumMod val="75000"/>
                    <a:lumOff val="25000"/>
                  </a:schemeClr>
                </a:solidFill>
                <a:latin typeface="+mn-lt"/>
                <a:ea typeface="+mn-ea"/>
                <a:cs typeface="+mn-cs"/>
              </a:defRPr>
            </a:lvl7pPr>
            <a:lvl8pPr>
              <a:defRPr lang="en-US" sz="1800" kern="1200" dirty="0" smtClean="0">
                <a:solidFill>
                  <a:schemeClr val="tx1">
                    <a:lumMod val="75000"/>
                    <a:lumOff val="25000"/>
                  </a:schemeClr>
                </a:solidFill>
                <a:latin typeface="+mn-lt"/>
                <a:ea typeface="+mn-ea"/>
                <a:cs typeface="+mn-cs"/>
              </a:defRPr>
            </a:lvl8pPr>
            <a:lvl9pPr>
              <a:defRPr sz="1800" kern="1200" dirty="0">
                <a:solidFill>
                  <a:schemeClr val="tx1">
                    <a:lumMod val="75000"/>
                    <a:lumOff val="25000"/>
                  </a:schemeClr>
                </a:solidFill>
                <a:latin typeface="+mn-lt"/>
                <a:ea typeface="+mn-ea"/>
                <a:cs typeface="+mn-cs"/>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873214" y="2770188"/>
            <a:ext cx="3840480" cy="3464765"/>
          </a:xfrm>
        </p:spPr>
        <p:txBody>
          <a:bodyPr>
            <a:normAutofit/>
          </a:bodyPr>
          <a:lstStyle>
            <a:lvl1pPr>
              <a:spcBef>
                <a:spcPts val="1800"/>
              </a:spcBef>
              <a:defRPr sz="1800"/>
            </a:lvl1pPr>
            <a:lvl2pPr>
              <a:defRPr sz="1800"/>
            </a:lvl2pPr>
            <a:lvl3pPr>
              <a:defRPr sz="1800"/>
            </a:lvl3pPr>
            <a:lvl4pPr>
              <a:defRPr sz="1800"/>
            </a:lvl4pPr>
            <a:lvl5pPr>
              <a:defRPr sz="1800"/>
            </a:lvl5pPr>
            <a:lvl6pPr>
              <a:defRPr lang="en-US" sz="1800" kern="1200" dirty="0" smtClean="0">
                <a:solidFill>
                  <a:schemeClr val="tx1">
                    <a:lumMod val="75000"/>
                    <a:lumOff val="25000"/>
                  </a:schemeClr>
                </a:solidFill>
                <a:latin typeface="+mn-lt"/>
                <a:ea typeface="+mn-ea"/>
                <a:cs typeface="+mn-cs"/>
              </a:defRPr>
            </a:lvl6pPr>
            <a:lvl7pPr>
              <a:defRPr lang="en-US" sz="1800" kern="1200" dirty="0" smtClean="0">
                <a:solidFill>
                  <a:schemeClr val="tx1">
                    <a:lumMod val="75000"/>
                    <a:lumOff val="25000"/>
                  </a:schemeClr>
                </a:solidFill>
                <a:latin typeface="+mn-lt"/>
                <a:ea typeface="+mn-ea"/>
                <a:cs typeface="+mn-cs"/>
              </a:defRPr>
            </a:lvl7pPr>
            <a:lvl8pPr>
              <a:defRPr lang="en-US" sz="1800" kern="1200" dirty="0" smtClean="0">
                <a:solidFill>
                  <a:schemeClr val="tx1">
                    <a:lumMod val="75000"/>
                    <a:lumOff val="25000"/>
                  </a:schemeClr>
                </a:solidFill>
                <a:latin typeface="+mn-lt"/>
                <a:ea typeface="+mn-ea"/>
                <a:cs typeface="+mn-cs"/>
              </a:defRPr>
            </a:lvl8pPr>
            <a:lvl9pPr>
              <a:defRPr sz="1800" kern="1200" dirty="0">
                <a:solidFill>
                  <a:schemeClr val="tx1">
                    <a:lumMod val="75000"/>
                    <a:lumOff val="25000"/>
                  </a:schemeClr>
                </a:solidFill>
                <a:latin typeface="+mn-lt"/>
                <a:ea typeface="+mn-ea"/>
                <a:cs typeface="+mn-cs"/>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9F1F424-9DD7-594A-B3EC-C29B7B1C6658}" type="datetimeFigureOut">
              <a:rPr lang="en-US" smtClean="0"/>
              <a:t>4/30/2016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72B715-54BB-4C49-B546-38F8B3B20133}" type="slidenum">
              <a:rPr lang="en-US" smtClean="0"/>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wireframeOverlay-Content.png"/>
          <p:cNvPicPr>
            <a:picLocks noChangeAspect="1"/>
          </p:cNvPicPr>
          <p:nvPr/>
        </p:nvPicPr>
        <p:blipFill>
          <a:blip r:embed="rId2"/>
          <a:stretch>
            <a:fillRect/>
          </a:stretch>
        </p:blipFill>
        <p:spPr>
          <a:xfrm>
            <a:off x="179294" y="1179576"/>
            <a:ext cx="8787384" cy="1440702"/>
          </a:xfrm>
          <a:prstGeom prst="rect">
            <a:avLst/>
          </a:prstGeom>
          <a:gradFill>
            <a:gsLst>
              <a:gs pos="0">
                <a:schemeClr val="tx2"/>
              </a:gs>
              <a:gs pos="100000">
                <a:schemeClr val="bg2"/>
              </a:gs>
            </a:gsLst>
            <a:lin ang="5400000" scaled="0"/>
          </a:gradFill>
        </p:spPr>
      </p:pic>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16859" y="2675964"/>
            <a:ext cx="3840480" cy="645459"/>
          </a:xfrm>
        </p:spPr>
        <p:txBody>
          <a:bodyPr anchor="ctr" anchorCtr="0">
            <a:normAutofit/>
          </a:bodyPr>
          <a:lstStyle>
            <a:lvl1pPr marL="0" indent="0" algn="ctr">
              <a:spcBef>
                <a:spcPts val="300"/>
              </a:spcBef>
              <a:buNone/>
              <a:defRPr sz="24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16859" y="3307976"/>
            <a:ext cx="3840480" cy="2925762"/>
          </a:xfrm>
        </p:spPr>
        <p:txBody>
          <a:bodyPr>
            <a:normAutofit/>
          </a:bodyPr>
          <a:lstStyle>
            <a:lvl1pPr>
              <a:spcBef>
                <a:spcPts val="1800"/>
              </a:spcBef>
              <a:defRPr sz="1800"/>
            </a:lvl1pPr>
            <a:lvl2pPr>
              <a:defRPr sz="1800"/>
            </a:lvl2pPr>
            <a:lvl3pPr>
              <a:defRPr sz="1800"/>
            </a:lvl3pPr>
            <a:lvl4pPr>
              <a:defRPr sz="1800"/>
            </a:lvl4pPr>
            <a:lvl5pPr>
              <a:defRPr sz="1800"/>
            </a:lvl5pPr>
            <a:lvl6pPr>
              <a:defRPr lang="en-US" sz="1800" kern="1200" dirty="0" smtClean="0">
                <a:solidFill>
                  <a:schemeClr val="tx1">
                    <a:lumMod val="75000"/>
                    <a:lumOff val="25000"/>
                  </a:schemeClr>
                </a:solidFill>
                <a:latin typeface="+mn-lt"/>
                <a:ea typeface="+mn-ea"/>
                <a:cs typeface="+mn-cs"/>
              </a:defRPr>
            </a:lvl6pPr>
            <a:lvl7pPr>
              <a:defRPr lang="en-US" sz="1800" kern="1200" dirty="0" smtClean="0">
                <a:solidFill>
                  <a:schemeClr val="tx1">
                    <a:lumMod val="75000"/>
                    <a:lumOff val="25000"/>
                  </a:schemeClr>
                </a:solidFill>
                <a:latin typeface="+mn-lt"/>
                <a:ea typeface="+mn-ea"/>
                <a:cs typeface="+mn-cs"/>
              </a:defRPr>
            </a:lvl7pPr>
            <a:lvl8pPr>
              <a:defRPr lang="en-US" sz="1800" kern="1200" dirty="0" smtClean="0">
                <a:solidFill>
                  <a:schemeClr val="tx1">
                    <a:lumMod val="75000"/>
                    <a:lumOff val="25000"/>
                  </a:schemeClr>
                </a:solidFill>
                <a:latin typeface="+mn-lt"/>
                <a:ea typeface="+mn-ea"/>
                <a:cs typeface="+mn-cs"/>
              </a:defRPr>
            </a:lvl8pPr>
            <a:lvl9pPr>
              <a:defRPr sz="1800" kern="1200" dirty="0">
                <a:solidFill>
                  <a:schemeClr val="tx1">
                    <a:lumMod val="75000"/>
                    <a:lumOff val="25000"/>
                  </a:schemeClr>
                </a:solidFill>
                <a:latin typeface="+mn-lt"/>
                <a:ea typeface="+mn-ea"/>
                <a:cs typeface="+mn-cs"/>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873752" y="2675964"/>
            <a:ext cx="3840480" cy="645459"/>
          </a:xfrm>
        </p:spPr>
        <p:txBody>
          <a:bodyPr anchor="ctr" anchorCtr="0">
            <a:normAutofit/>
          </a:bodyPr>
          <a:lstStyle>
            <a:lvl1pPr marL="0" indent="0" algn="ctr">
              <a:spcBef>
                <a:spcPts val="300"/>
              </a:spcBef>
              <a:buNone/>
              <a:defRPr sz="2400" b="0">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3752" y="3307976"/>
            <a:ext cx="3840480" cy="2925762"/>
          </a:xfrm>
        </p:spPr>
        <p:txBody>
          <a:bodyPr>
            <a:normAutofit/>
          </a:bodyPr>
          <a:lstStyle>
            <a:lvl1pPr>
              <a:spcBef>
                <a:spcPts val="1800"/>
              </a:spcBef>
              <a:defRPr sz="1800"/>
            </a:lvl1pPr>
            <a:lvl2pPr>
              <a:defRPr sz="1800"/>
            </a:lvl2pPr>
            <a:lvl3pPr>
              <a:defRPr sz="1800"/>
            </a:lvl3pPr>
            <a:lvl4pPr>
              <a:defRPr sz="1800"/>
            </a:lvl4pPr>
            <a:lvl5pPr>
              <a:defRPr sz="1800"/>
            </a:lvl5pPr>
            <a:lvl6pPr>
              <a:defRPr lang="en-US" sz="1800" kern="1200" dirty="0" smtClean="0">
                <a:solidFill>
                  <a:schemeClr val="tx1">
                    <a:lumMod val="75000"/>
                    <a:lumOff val="25000"/>
                  </a:schemeClr>
                </a:solidFill>
                <a:latin typeface="+mn-lt"/>
                <a:ea typeface="+mn-ea"/>
                <a:cs typeface="+mn-cs"/>
              </a:defRPr>
            </a:lvl6pPr>
            <a:lvl7pPr>
              <a:defRPr lang="en-US" sz="1800" kern="1200" dirty="0" smtClean="0">
                <a:solidFill>
                  <a:schemeClr val="tx1">
                    <a:lumMod val="75000"/>
                    <a:lumOff val="25000"/>
                  </a:schemeClr>
                </a:solidFill>
                <a:latin typeface="+mn-lt"/>
                <a:ea typeface="+mn-ea"/>
                <a:cs typeface="+mn-cs"/>
              </a:defRPr>
            </a:lvl7pPr>
            <a:lvl8pPr>
              <a:defRPr lang="en-US" sz="1800" kern="1200" dirty="0" smtClean="0">
                <a:solidFill>
                  <a:schemeClr val="tx1">
                    <a:lumMod val="75000"/>
                    <a:lumOff val="25000"/>
                  </a:schemeClr>
                </a:solidFill>
                <a:latin typeface="+mn-lt"/>
                <a:ea typeface="+mn-ea"/>
                <a:cs typeface="+mn-cs"/>
              </a:defRPr>
            </a:lvl8pPr>
            <a:lvl9pPr>
              <a:defRPr sz="1800" kern="1200" dirty="0">
                <a:solidFill>
                  <a:schemeClr val="tx1">
                    <a:lumMod val="75000"/>
                    <a:lumOff val="25000"/>
                  </a:schemeClr>
                </a:solidFill>
                <a:latin typeface="+mn-lt"/>
                <a:ea typeface="+mn-ea"/>
                <a:cs typeface="+mn-cs"/>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A9F1F424-9DD7-594A-B3EC-C29B7B1C6658}" type="datetimeFigureOut">
              <a:rPr lang="en-US" smtClean="0"/>
              <a:t>4/30/2016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72B715-54BB-4C49-B546-38F8B3B20133}" type="slidenum">
              <a:rPr lang="en-US" smtClean="0"/>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wireframeOverlay-Content.png"/>
          <p:cNvPicPr>
            <a:picLocks noChangeAspect="1"/>
          </p:cNvPicPr>
          <p:nvPr/>
        </p:nvPicPr>
        <p:blipFill>
          <a:blip r:embed="rId2"/>
          <a:stretch>
            <a:fillRect/>
          </a:stretch>
        </p:blipFill>
        <p:spPr>
          <a:xfrm>
            <a:off x="179294" y="1179576"/>
            <a:ext cx="8787384" cy="1440702"/>
          </a:xfrm>
          <a:prstGeom prst="rect">
            <a:avLst/>
          </a:prstGeom>
          <a:gradFill>
            <a:gsLst>
              <a:gs pos="0">
                <a:schemeClr val="tx2"/>
              </a:gs>
              <a:gs pos="100000">
                <a:schemeClr val="bg2"/>
              </a:gs>
            </a:gsLst>
            <a:lin ang="5400000" scaled="0"/>
          </a:gradFill>
        </p:spPr>
      </p:pic>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A9F1F424-9DD7-594A-B3EC-C29B7B1C6658}" type="datetimeFigureOut">
              <a:rPr lang="en-US" smtClean="0"/>
              <a:t>4/30/2016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72B715-54BB-4C49-B546-38F8B3B20133}" type="slidenum">
              <a:rPr lang="en-US" smtClean="0"/>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F1F424-9DD7-594A-B3EC-C29B7B1C6658}" type="datetimeFigureOut">
              <a:rPr lang="en-US" smtClean="0"/>
              <a:t>4/30/2016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72B715-54BB-4C49-B546-38F8B3B20133}" type="slidenum">
              <a:rPr lang="en-US" smtClean="0"/>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wireframeOverlay-ContentCap.png"/>
          <p:cNvPicPr>
            <a:picLocks noChangeAspect="1"/>
          </p:cNvPicPr>
          <p:nvPr/>
        </p:nvPicPr>
        <p:blipFill>
          <a:blip r:embed="rId2"/>
          <a:srcRect b="-135871"/>
          <a:stretch>
            <a:fillRect/>
          </a:stretch>
        </p:blipFill>
        <p:spPr>
          <a:xfrm>
            <a:off x="182880" y="1179575"/>
            <a:ext cx="4228522" cy="5274037"/>
          </a:xfrm>
          <a:prstGeom prst="rect">
            <a:avLst/>
          </a:prstGeom>
          <a:gradFill>
            <a:gsLst>
              <a:gs pos="0">
                <a:schemeClr val="bg2"/>
              </a:gs>
              <a:gs pos="100000">
                <a:schemeClr val="tx2"/>
              </a:gs>
            </a:gsLst>
            <a:lin ang="5400000" scaled="0"/>
          </a:gradFill>
        </p:spPr>
      </p:pic>
      <p:sp>
        <p:nvSpPr>
          <p:cNvPr id="2" name="Title 1"/>
          <p:cNvSpPr>
            <a:spLocks noGrp="1"/>
          </p:cNvSpPr>
          <p:nvPr>
            <p:ph type="title"/>
          </p:nvPr>
        </p:nvSpPr>
        <p:spPr>
          <a:xfrm>
            <a:off x="416859" y="1680882"/>
            <a:ext cx="3697941" cy="1162050"/>
          </a:xfrm>
        </p:spPr>
        <p:txBody>
          <a:bodyPr anchor="b"/>
          <a:lstStyle>
            <a:lvl1pPr algn="l">
              <a:defRPr sz="28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612341" y="1600200"/>
            <a:ext cx="4101353" cy="46529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416859" y="2837329"/>
            <a:ext cx="3697941" cy="3415834"/>
          </a:xfrm>
        </p:spPr>
        <p:txBody>
          <a:bodyPr vert="horz" lIns="91440" tIns="45720" rIns="91440" bIns="45720" rtlCol="0">
            <a:normAutofit/>
          </a:bodyPr>
          <a:lstStyle>
            <a:lvl1pPr marL="0" indent="0">
              <a:spcBef>
                <a:spcPts val="600"/>
              </a:spcBef>
              <a:buNone/>
              <a:defRPr sz="1600" kern="1200">
                <a:solidFill>
                  <a:schemeClr val="bg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10000"/>
              </a:lnSpc>
              <a:spcBef>
                <a:spcPts val="2000"/>
              </a:spcBef>
              <a:buClr>
                <a:schemeClr val="tx1">
                  <a:lumMod val="50000"/>
                  <a:lumOff val="50000"/>
                </a:schemeClr>
              </a:buClr>
              <a:buSzPct val="70000"/>
              <a:buFont typeface="Wingdings" pitchFamily="2" charset="2"/>
              <a:buNone/>
            </a:pPr>
            <a:r>
              <a:rPr lang="en-US" smtClean="0"/>
              <a:t>Click to edit Master text styles</a:t>
            </a:r>
          </a:p>
        </p:txBody>
      </p:sp>
      <p:sp>
        <p:nvSpPr>
          <p:cNvPr id="5" name="Date Placeholder 4"/>
          <p:cNvSpPr>
            <a:spLocks noGrp="1"/>
          </p:cNvSpPr>
          <p:nvPr>
            <p:ph type="dt" sz="half" idx="10"/>
          </p:nvPr>
        </p:nvSpPr>
        <p:spPr/>
        <p:txBody>
          <a:bodyPr/>
          <a:lstStyle/>
          <a:p>
            <a:fld id="{A9F1F424-9DD7-594A-B3EC-C29B7B1C6658}" type="datetimeFigureOut">
              <a:rPr lang="en-US" smtClean="0"/>
              <a:t>4/30/2016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5925" y="1456765"/>
            <a:ext cx="8308975" cy="1143000"/>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415925" y="2770188"/>
            <a:ext cx="8308975" cy="347821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450105" y="6454588"/>
            <a:ext cx="2398059" cy="228600"/>
          </a:xfrm>
          <a:prstGeom prst="rect">
            <a:avLst/>
          </a:prstGeom>
        </p:spPr>
        <p:txBody>
          <a:bodyPr vert="horz" lIns="91440" tIns="45720" rIns="91440" bIns="45720" rtlCol="0" anchor="ctr"/>
          <a:lstStyle>
            <a:lvl1pPr algn="r">
              <a:defRPr sz="1000">
                <a:solidFill>
                  <a:schemeClr val="tx1">
                    <a:lumMod val="75000"/>
                    <a:lumOff val="25000"/>
                  </a:schemeClr>
                </a:solidFill>
              </a:defRPr>
            </a:lvl1pPr>
          </a:lstStyle>
          <a:p>
            <a:fld id="{A9F1F424-9DD7-594A-B3EC-C29B7B1C6658}" type="datetimeFigureOut">
              <a:rPr lang="en-US" smtClean="0"/>
              <a:t>4/30/2016</a:t>
            </a:fld>
            <a:endParaRPr lang="en-US"/>
          </a:p>
        </p:txBody>
      </p:sp>
      <p:sp>
        <p:nvSpPr>
          <p:cNvPr id="5" name="Footer Placeholder 4"/>
          <p:cNvSpPr>
            <a:spLocks noGrp="1"/>
          </p:cNvSpPr>
          <p:nvPr>
            <p:ph type="ftr" sz="quarter" idx="3"/>
          </p:nvPr>
        </p:nvSpPr>
        <p:spPr>
          <a:xfrm>
            <a:off x="259976" y="6454588"/>
            <a:ext cx="3657600" cy="228600"/>
          </a:xfrm>
          <a:prstGeom prst="rect">
            <a:avLst/>
          </a:prstGeom>
        </p:spPr>
        <p:txBody>
          <a:bodyPr vert="horz" lIns="91440" tIns="45720" rIns="91440" bIns="45720" rtlCol="0" anchor="ctr"/>
          <a:lstStyle>
            <a:lvl1pPr algn="l">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8382000" y="1219200"/>
            <a:ext cx="533400" cy="365125"/>
          </a:xfrm>
          <a:prstGeom prst="rect">
            <a:avLst/>
          </a:prstGeom>
        </p:spPr>
        <p:txBody>
          <a:bodyPr vert="horz" lIns="91440" tIns="45720" rIns="91440" bIns="45720" rtlCol="0" anchor="ctr"/>
          <a:lstStyle>
            <a:lvl1pPr algn="r">
              <a:defRPr sz="1200">
                <a:solidFill>
                  <a:schemeClr val="bg1"/>
                </a:solidFill>
              </a:defRPr>
            </a:lvl1pPr>
          </a:lstStyle>
          <a:p>
            <a:fld id="{7972B715-54BB-4C49-B546-38F8B3B20133}" type="slidenum">
              <a:rPr lang="en-US" smtClean="0"/>
              <a:t>‹#›</a:t>
            </a:fld>
            <a:endParaRPr lang="en-US"/>
          </a:p>
        </p:txBody>
      </p:sp>
      <p:pic>
        <p:nvPicPr>
          <p:cNvPr id="7" name="Picture 6" descr="HomeButton.png">
            <a:hlinkClick r:id="" action="ppaction://hlinkshowjump?jump=firstslide"/>
          </p:cNvPr>
          <p:cNvPicPr>
            <a:picLocks noChangeAspect="1"/>
          </p:cNvPicPr>
          <p:nvPr/>
        </p:nvPicPr>
        <p:blipFill>
          <a:blip r:embed="rId18"/>
          <a:stretch>
            <a:fillRect/>
          </a:stretch>
        </p:blipFill>
        <p:spPr>
          <a:xfrm>
            <a:off x="552450" y="526116"/>
            <a:ext cx="457200" cy="352425"/>
          </a:xfrm>
          <a:prstGeom prst="rect">
            <a:avLst/>
          </a:prstGeom>
        </p:spPr>
      </p:pic>
      <p:pic>
        <p:nvPicPr>
          <p:cNvPr id="10" name="Picture 9" descr="DirectionalButtons-Full.png"/>
          <p:cNvPicPr>
            <a:picLocks noChangeAspect="1"/>
          </p:cNvPicPr>
          <p:nvPr/>
        </p:nvPicPr>
        <p:blipFill>
          <a:blip r:embed="rId19"/>
          <a:stretch>
            <a:fillRect/>
          </a:stretch>
        </p:blipFill>
        <p:spPr>
          <a:xfrm>
            <a:off x="7826188" y="526116"/>
            <a:ext cx="752475" cy="352425"/>
          </a:xfrm>
          <a:prstGeom prst="rect">
            <a:avLst/>
          </a:prstGeom>
        </p:spPr>
      </p:pic>
    </p:spTree>
  </p:cSld>
  <p:clrMap bg1="lt1" tx1="dk1" bg2="lt2" tx2="dk2" accent1="accent1" accent2="accent2" accent3="accent3" accent4="accent4" accent5="accent5" accent6="accent6" hlink="hlink" folHlink="folHlink"/>
  <p:sldLayoutIdLst>
    <p:sldLayoutId id="2147484567" r:id="rId1"/>
    <p:sldLayoutId id="2147484568" r:id="rId2"/>
    <p:sldLayoutId id="2147484569" r:id="rId3"/>
    <p:sldLayoutId id="2147484570" r:id="rId4"/>
    <p:sldLayoutId id="2147484571" r:id="rId5"/>
    <p:sldLayoutId id="2147484572" r:id="rId6"/>
    <p:sldLayoutId id="2147484573" r:id="rId7"/>
    <p:sldLayoutId id="2147484574" r:id="rId8"/>
    <p:sldLayoutId id="2147484575" r:id="rId9"/>
    <p:sldLayoutId id="2147484576" r:id="rId10"/>
    <p:sldLayoutId id="2147484577" r:id="rId11"/>
    <p:sldLayoutId id="2147484578" r:id="rId12"/>
    <p:sldLayoutId id="2147484579" r:id="rId13"/>
    <p:sldLayoutId id="2147484580" r:id="rId14"/>
    <p:sldLayoutId id="2147484581" r:id="rId15"/>
    <p:sldLayoutId id="2147484582" r:id="rId16"/>
  </p:sldLayoutIdLst>
  <p:transition spd="slow">
    <p:push dir="u"/>
  </p:transition>
  <p:txStyles>
    <p:titleStyle>
      <a:lvl1pPr algn="l" defTabSz="914400" rtl="0" eaLnBrk="1" latinLnBrk="0" hangingPunct="1">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spcBef>
          <a:spcPts val="2000"/>
        </a:spcBef>
        <a:buClr>
          <a:schemeClr val="tx1">
            <a:lumMod val="50000"/>
            <a:lumOff val="50000"/>
          </a:schemeClr>
        </a:buClr>
        <a:buSzPct val="70000"/>
        <a:buFont typeface="Wingdings" pitchFamily="2" charset="2"/>
        <a:buChar char="l"/>
        <a:defRPr sz="2000" kern="1200">
          <a:solidFill>
            <a:schemeClr val="tx1">
              <a:lumMod val="75000"/>
              <a:lumOff val="25000"/>
            </a:schemeClr>
          </a:solidFill>
          <a:latin typeface="+mn-lt"/>
          <a:ea typeface="+mn-ea"/>
          <a:cs typeface="+mn-cs"/>
        </a:defRPr>
      </a:lvl1pPr>
      <a:lvl2pPr marL="457200" indent="-228600" algn="l" defTabSz="914400" rtl="0" eaLnBrk="1" latinLnBrk="0" hangingPunct="1">
        <a:spcBef>
          <a:spcPts val="600"/>
        </a:spcBef>
        <a:buClr>
          <a:schemeClr val="tx1">
            <a:lumMod val="85000"/>
            <a:lumOff val="15000"/>
          </a:schemeClr>
        </a:buClr>
        <a:buSzPct val="70000"/>
        <a:buFont typeface="Wingdings" pitchFamily="2" charset="2"/>
        <a:buChar char="l"/>
        <a:defRPr sz="1800" kern="1200">
          <a:solidFill>
            <a:schemeClr val="tx1">
              <a:lumMod val="75000"/>
              <a:lumOff val="25000"/>
            </a:schemeClr>
          </a:solidFill>
          <a:latin typeface="+mn-lt"/>
          <a:ea typeface="+mn-ea"/>
          <a:cs typeface="+mn-cs"/>
        </a:defRPr>
      </a:lvl2pPr>
      <a:lvl3pPr marL="685800" indent="-228600" algn="l" defTabSz="914400" rtl="0" eaLnBrk="1" latinLnBrk="0" hangingPunct="1">
        <a:spcBef>
          <a:spcPts val="600"/>
        </a:spcBef>
        <a:buClr>
          <a:schemeClr val="tx1">
            <a:lumMod val="50000"/>
            <a:lumOff val="50000"/>
          </a:schemeClr>
        </a:buClr>
        <a:buSzPct val="70000"/>
        <a:buFont typeface="Wingdings" pitchFamily="2" charset="2"/>
        <a:buChar char="l"/>
        <a:defRPr sz="1800" kern="1200">
          <a:solidFill>
            <a:schemeClr val="tx1">
              <a:lumMod val="75000"/>
              <a:lumOff val="25000"/>
            </a:schemeClr>
          </a:solidFill>
          <a:latin typeface="+mn-lt"/>
          <a:ea typeface="+mn-ea"/>
          <a:cs typeface="+mn-cs"/>
        </a:defRPr>
      </a:lvl3pPr>
      <a:lvl4pPr marL="914400" indent="-228600" algn="l" defTabSz="914400" rtl="0" eaLnBrk="1" latinLnBrk="0" hangingPunct="1">
        <a:spcBef>
          <a:spcPts val="600"/>
        </a:spcBef>
        <a:buClr>
          <a:schemeClr val="tx1">
            <a:lumMod val="85000"/>
            <a:lumOff val="15000"/>
          </a:schemeClr>
        </a:buClr>
        <a:buSzPct val="70000"/>
        <a:buFont typeface="Wingdings" pitchFamily="2" charset="2"/>
        <a:buChar char="l"/>
        <a:defRPr sz="1800" kern="1200">
          <a:solidFill>
            <a:schemeClr val="tx1">
              <a:lumMod val="75000"/>
              <a:lumOff val="25000"/>
            </a:schemeClr>
          </a:solidFill>
          <a:latin typeface="+mn-lt"/>
          <a:ea typeface="+mn-ea"/>
          <a:cs typeface="+mn-cs"/>
        </a:defRPr>
      </a:lvl4pPr>
      <a:lvl5pPr marL="1143000" indent="-228600" algn="l" defTabSz="914400" rtl="0" eaLnBrk="1" latinLnBrk="0" hangingPunct="1">
        <a:spcBef>
          <a:spcPts val="600"/>
        </a:spcBef>
        <a:buClr>
          <a:schemeClr val="tx1">
            <a:lumMod val="50000"/>
            <a:lumOff val="50000"/>
          </a:schemeClr>
        </a:buClr>
        <a:buSzPct val="70000"/>
        <a:buFont typeface="Wingdings" pitchFamily="2" charset="2"/>
        <a:buChar char="l"/>
        <a:defRPr sz="1800" kern="1200">
          <a:solidFill>
            <a:schemeClr val="tx1">
              <a:lumMod val="75000"/>
              <a:lumOff val="25000"/>
            </a:schemeClr>
          </a:solidFill>
          <a:latin typeface="+mn-lt"/>
          <a:ea typeface="+mn-ea"/>
          <a:cs typeface="+mn-cs"/>
        </a:defRPr>
      </a:lvl5pPr>
      <a:lvl6pPr marL="1377950" indent="-228600" algn="l" defTabSz="914400" rtl="0" eaLnBrk="1" latinLnBrk="0" hangingPunct="1">
        <a:spcBef>
          <a:spcPct val="20000"/>
        </a:spcBef>
        <a:buClr>
          <a:schemeClr val="tx1">
            <a:lumMod val="85000"/>
            <a:lumOff val="15000"/>
          </a:schemeClr>
        </a:buClr>
        <a:buSzPct val="70000"/>
        <a:buFont typeface="Wingdings" pitchFamily="2" charset="2"/>
        <a:buChar char=""/>
        <a:defRPr lang="en-US" sz="1800" kern="1200" dirty="0" smtClean="0">
          <a:solidFill>
            <a:schemeClr val="tx1">
              <a:lumMod val="75000"/>
              <a:lumOff val="25000"/>
            </a:schemeClr>
          </a:solidFill>
          <a:latin typeface="+mn-lt"/>
          <a:ea typeface="+mn-ea"/>
          <a:cs typeface="+mn-cs"/>
        </a:defRPr>
      </a:lvl6pPr>
      <a:lvl7pPr marL="1603375" indent="-228600" algn="l" defTabSz="914400" rtl="0" eaLnBrk="1" latinLnBrk="0" hangingPunct="1">
        <a:spcBef>
          <a:spcPct val="20000"/>
        </a:spcBef>
        <a:buClr>
          <a:schemeClr val="tx1">
            <a:lumMod val="50000"/>
            <a:lumOff val="50000"/>
          </a:schemeClr>
        </a:buClr>
        <a:buSzPct val="70000"/>
        <a:buFont typeface="Wingdings" pitchFamily="2" charset="2"/>
        <a:buChar char=""/>
        <a:defRPr lang="en-US" sz="1800" kern="1200" dirty="0" smtClean="0">
          <a:solidFill>
            <a:schemeClr val="tx1">
              <a:lumMod val="75000"/>
              <a:lumOff val="25000"/>
            </a:schemeClr>
          </a:solidFill>
          <a:latin typeface="+mn-lt"/>
          <a:ea typeface="+mn-ea"/>
          <a:cs typeface="+mn-cs"/>
        </a:defRPr>
      </a:lvl7pPr>
      <a:lvl8pPr marL="1830388" indent="-228600" algn="l" defTabSz="914400" rtl="0" eaLnBrk="1" latinLnBrk="0" hangingPunct="1">
        <a:spcBef>
          <a:spcPct val="20000"/>
        </a:spcBef>
        <a:buClr>
          <a:schemeClr val="tx1">
            <a:lumMod val="85000"/>
            <a:lumOff val="15000"/>
          </a:schemeClr>
        </a:buClr>
        <a:buSzPct val="70000"/>
        <a:buFont typeface="Wingdings" pitchFamily="2" charset="2"/>
        <a:buChar char=""/>
        <a:defRPr lang="en-US" sz="1800" kern="1200" dirty="0" smtClean="0">
          <a:solidFill>
            <a:schemeClr val="tx1">
              <a:lumMod val="75000"/>
              <a:lumOff val="25000"/>
            </a:schemeClr>
          </a:solidFill>
          <a:latin typeface="+mn-lt"/>
          <a:ea typeface="+mn-ea"/>
          <a:cs typeface="+mn-cs"/>
        </a:defRPr>
      </a:lvl8pPr>
      <a:lvl9pPr marL="2057400" indent="-228600" algn="l" defTabSz="914400" rtl="0" eaLnBrk="1" latinLnBrk="0" hangingPunct="1">
        <a:spcBef>
          <a:spcPct val="20000"/>
        </a:spcBef>
        <a:buClr>
          <a:schemeClr val="tx1">
            <a:lumMod val="50000"/>
            <a:lumOff val="50000"/>
          </a:schemeClr>
        </a:buClr>
        <a:buSzPct val="70000"/>
        <a:buFont typeface="Wingdings" pitchFamily="2" charset="2"/>
        <a:buChar char=""/>
        <a:defRPr lang="en-US" sz="1800" kern="1200" dirty="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bin"/><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7513" y="1358713"/>
            <a:ext cx="8307387" cy="1619250"/>
          </a:xfrm>
          <a:solidFill>
            <a:schemeClr val="accent5">
              <a:lumMod val="50000"/>
              <a:lumOff val="50000"/>
            </a:schemeClr>
          </a:solidFill>
          <a:ln>
            <a:solidFill>
              <a:srgbClr val="000000"/>
            </a:solidFill>
          </a:ln>
        </p:spPr>
        <p:style>
          <a:lnRef idx="1">
            <a:schemeClr val="accent3"/>
          </a:lnRef>
          <a:fillRef idx="2">
            <a:schemeClr val="accent3"/>
          </a:fillRef>
          <a:effectRef idx="1">
            <a:schemeClr val="accent3"/>
          </a:effectRef>
          <a:fontRef idx="minor">
            <a:schemeClr val="dk1"/>
          </a:fontRef>
        </p:style>
        <p:txBody>
          <a:bodyPr/>
          <a:lstStyle/>
          <a:p>
            <a:r>
              <a:rPr lang="en-US" sz="6600" dirty="0" smtClean="0">
                <a:solidFill>
                  <a:schemeClr val="bg1"/>
                </a:solidFill>
                <a:hlinkClick r:id="" action="ppaction://hlinkshowjump?jump=nextslide" highlightClick="1"/>
              </a:rPr>
              <a:t>Sked App</a:t>
            </a:r>
            <a:endParaRPr lang="en-US" sz="6600" dirty="0">
              <a:solidFill>
                <a:schemeClr val="bg1"/>
              </a:solidFill>
              <a:hlinkClick r:id="" action="ppaction://hlinkshowjump?jump=nextslide" highlightClick="1">
                <a:snd r:embed="rId2" name="Applause"/>
              </a:hlinkClick>
            </a:endParaRPr>
          </a:p>
        </p:txBody>
      </p:sp>
      <p:sp>
        <p:nvSpPr>
          <p:cNvPr id="5" name="Title 1"/>
          <p:cNvSpPr txBox="1">
            <a:spLocks/>
          </p:cNvSpPr>
          <p:nvPr/>
        </p:nvSpPr>
        <p:spPr>
          <a:xfrm>
            <a:off x="417513" y="4630944"/>
            <a:ext cx="8307387" cy="1619250"/>
          </a:xfrm>
          <a:prstGeom prst="rect">
            <a:avLst/>
          </a:prstGeom>
          <a:solidFill>
            <a:schemeClr val="accent5">
              <a:lumMod val="50000"/>
              <a:lumOff val="50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b" anchorCtr="0">
            <a:noAutofit/>
          </a:bodyPr>
          <a:lstStyle>
            <a:lvl1pPr algn="ctr" defTabSz="914400" rtl="0" eaLnBrk="1" latinLnBrk="0" hangingPunct="1">
              <a:spcBef>
                <a:spcPct val="0"/>
              </a:spcBef>
              <a:buNone/>
              <a:defRPr sz="48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endParaRPr lang="en-US" sz="3600" dirty="0" smtClean="0"/>
          </a:p>
        </p:txBody>
      </p:sp>
      <p:sp>
        <p:nvSpPr>
          <p:cNvPr id="6" name="TextBox 5"/>
          <p:cNvSpPr txBox="1"/>
          <p:nvPr/>
        </p:nvSpPr>
        <p:spPr>
          <a:xfrm>
            <a:off x="417513" y="4922960"/>
            <a:ext cx="8307386" cy="1323439"/>
          </a:xfrm>
          <a:prstGeom prst="rect">
            <a:avLst/>
          </a:prstGeom>
          <a:noFill/>
        </p:spPr>
        <p:txBody>
          <a:bodyPr wrap="square" rtlCol="0">
            <a:spAutoFit/>
          </a:bodyPr>
          <a:lstStyle/>
          <a:p>
            <a:r>
              <a:rPr lang="en-US" sz="4000" dirty="0" err="1" smtClean="0">
                <a:solidFill>
                  <a:srgbClr val="FFFFFF"/>
                </a:solidFill>
              </a:rPr>
              <a:t>Sriram</a:t>
            </a:r>
            <a:r>
              <a:rPr lang="en-US" sz="4000" dirty="0" smtClean="0">
                <a:solidFill>
                  <a:srgbClr val="FFFFFF"/>
                </a:solidFill>
              </a:rPr>
              <a:t> </a:t>
            </a:r>
            <a:r>
              <a:rPr lang="en-US" sz="4000" dirty="0" err="1" smtClean="0">
                <a:solidFill>
                  <a:srgbClr val="FFFFFF"/>
                </a:solidFill>
              </a:rPr>
              <a:t>Elango</a:t>
            </a:r>
            <a:r>
              <a:rPr lang="en-US" sz="4000" dirty="0" smtClean="0">
                <a:solidFill>
                  <a:srgbClr val="FFFFFF"/>
                </a:solidFill>
              </a:rPr>
              <a:t>               </a:t>
            </a:r>
            <a:r>
              <a:rPr lang="en-US" sz="4000" dirty="0" smtClean="0">
                <a:solidFill>
                  <a:srgbClr val="FFFFFF"/>
                </a:solidFill>
              </a:rPr>
              <a:t>Prathamesh </a:t>
            </a:r>
            <a:r>
              <a:rPr lang="en-US" sz="4000" dirty="0" smtClean="0">
                <a:solidFill>
                  <a:srgbClr val="FFFFFF"/>
                </a:solidFill>
              </a:rPr>
              <a:t>Raje</a:t>
            </a:r>
          </a:p>
          <a:p>
            <a:r>
              <a:rPr lang="en-US" sz="4000" dirty="0" smtClean="0">
                <a:solidFill>
                  <a:srgbClr val="FFFFFF"/>
                </a:solidFill>
              </a:rPr>
              <a:t>A20343102					A20353716</a:t>
            </a:r>
            <a:endParaRPr lang="en-US" sz="4000" dirty="0">
              <a:solidFill>
                <a:srgbClr val="FFFFFF"/>
              </a:solidFill>
            </a:endParaRPr>
          </a:p>
        </p:txBody>
      </p:sp>
    </p:spTree>
    <p:extLst>
      <p:ext uri="{BB962C8B-B14F-4D97-AF65-F5344CB8AC3E}">
        <p14:creationId xmlns:p14="http://schemas.microsoft.com/office/powerpoint/2010/main" val="303452093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0324" y="243482"/>
            <a:ext cx="5980176" cy="765227"/>
          </a:xfrm>
        </p:spPr>
        <p:txBody>
          <a:bodyPr/>
          <a:lstStyle/>
          <a:p>
            <a:r>
              <a:rPr lang="en-US" dirty="0" smtClean="0">
                <a:solidFill>
                  <a:schemeClr val="tx1"/>
                </a:solidFill>
              </a:rPr>
              <a:t>Functionality and Screenshots</a:t>
            </a:r>
            <a:endParaRPr lang="en-US" dirty="0">
              <a:solidFill>
                <a:schemeClr val="tx1"/>
              </a:solidFill>
            </a:endParaRPr>
          </a:p>
        </p:txBody>
      </p:sp>
      <p:sp>
        <p:nvSpPr>
          <p:cNvPr id="4" name="Content Placeholder 3"/>
          <p:cNvSpPr>
            <a:spLocks noGrp="1"/>
          </p:cNvSpPr>
          <p:nvPr>
            <p:ph idx="1"/>
          </p:nvPr>
        </p:nvSpPr>
        <p:spPr>
          <a:xfrm>
            <a:off x="415925" y="1008709"/>
            <a:ext cx="5107051" cy="5604497"/>
          </a:xfrm>
        </p:spPr>
        <p:txBody>
          <a:bodyPr/>
          <a:lstStyle/>
          <a:p>
            <a:r>
              <a:rPr lang="en-US" dirty="0" smtClean="0"/>
              <a:t>Add Event Fragment</a:t>
            </a:r>
          </a:p>
          <a:p>
            <a:pPr marL="0" indent="0">
              <a:buNone/>
            </a:pPr>
            <a:r>
              <a:rPr lang="en-US" dirty="0" smtClean="0"/>
              <a:t>This is a fragment within the </a:t>
            </a:r>
            <a:r>
              <a:rPr lang="en-US" dirty="0"/>
              <a:t>home activity </a:t>
            </a:r>
            <a:r>
              <a:rPr lang="en-US" dirty="0" smtClean="0"/>
              <a:t>that helps user to add a new event. The Event location edit text field is a auto complete fragment that uses Google Places API to suggest places depending on the text entered.</a:t>
            </a:r>
          </a:p>
          <a:p>
            <a:pPr marL="0" indent="0">
              <a:buNone/>
            </a:pPr>
            <a:r>
              <a:rPr lang="en-US" dirty="0" smtClean="0"/>
              <a:t>The Day 1, Day 2 and Day 3 edit text fields are dependent on the Radio Group “Timeframe”. Based on the selected radio button the Day edit text fields are enabled.</a:t>
            </a:r>
            <a:br>
              <a:rPr lang="en-US" dirty="0" smtClean="0"/>
            </a:br>
            <a:r>
              <a:rPr lang="en-US" dirty="0" smtClean="0"/>
              <a:t/>
            </a:r>
            <a:br>
              <a:rPr lang="en-US" dirty="0" smtClean="0"/>
            </a:br>
            <a:r>
              <a:rPr lang="en-US" dirty="0" smtClean="0"/>
              <a:t>Java Class: </a:t>
            </a:r>
            <a:r>
              <a:rPr lang="en-US" dirty="0"/>
              <a:t>One</a:t>
            </a:r>
            <a:r>
              <a:rPr lang="en-US" dirty="0" smtClean="0"/>
              <a:t>Fragment.java</a:t>
            </a:r>
          </a:p>
          <a:p>
            <a:pPr marL="0" indent="0">
              <a:buNone/>
            </a:pPr>
            <a:r>
              <a:rPr lang="en-US" dirty="0" smtClean="0"/>
              <a:t>XML Layout: fragment_one.xml</a:t>
            </a:r>
            <a:endParaRPr lang="en-US" dirty="0"/>
          </a:p>
        </p:txBody>
      </p:sp>
      <p:grpSp>
        <p:nvGrpSpPr>
          <p:cNvPr id="11" name="Group 10"/>
          <p:cNvGrpSpPr/>
          <p:nvPr/>
        </p:nvGrpSpPr>
        <p:grpSpPr>
          <a:xfrm>
            <a:off x="5522975" y="1008709"/>
            <a:ext cx="3320796" cy="5849291"/>
            <a:chOff x="5522975" y="1008709"/>
            <a:chExt cx="3320796" cy="5849291"/>
          </a:xfrm>
        </p:grpSpPr>
        <p:pic>
          <p:nvPicPr>
            <p:cNvPr id="9" name="Picture 8"/>
            <p:cNvPicPr>
              <a:picLocks noChangeAspect="1"/>
            </p:cNvPicPr>
            <p:nvPr/>
          </p:nvPicPr>
          <p:blipFill>
            <a:blip r:embed="rId2"/>
            <a:stretch>
              <a:fillRect/>
            </a:stretch>
          </p:blipFill>
          <p:spPr>
            <a:xfrm>
              <a:off x="5522976" y="1008709"/>
              <a:ext cx="3320795" cy="3801618"/>
            </a:xfrm>
            <a:prstGeom prst="rect">
              <a:avLst/>
            </a:prstGeom>
          </p:spPr>
        </p:pic>
        <p:pic>
          <p:nvPicPr>
            <p:cNvPr id="10" name="Picture 9"/>
            <p:cNvPicPr>
              <a:picLocks noChangeAspect="1"/>
            </p:cNvPicPr>
            <p:nvPr/>
          </p:nvPicPr>
          <p:blipFill>
            <a:blip r:embed="rId3"/>
            <a:stretch>
              <a:fillRect/>
            </a:stretch>
          </p:blipFill>
          <p:spPr>
            <a:xfrm>
              <a:off x="5522975" y="4810327"/>
              <a:ext cx="3320795" cy="2047673"/>
            </a:xfrm>
            <a:prstGeom prst="rect">
              <a:avLst/>
            </a:prstGeom>
          </p:spPr>
        </p:pic>
      </p:grpSp>
    </p:spTree>
    <p:extLst>
      <p:ext uri="{BB962C8B-B14F-4D97-AF65-F5344CB8AC3E}">
        <p14:creationId xmlns:p14="http://schemas.microsoft.com/office/powerpoint/2010/main" val="2168303790"/>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0324" y="243482"/>
            <a:ext cx="5980176" cy="765227"/>
          </a:xfrm>
        </p:spPr>
        <p:txBody>
          <a:bodyPr/>
          <a:lstStyle/>
          <a:p>
            <a:r>
              <a:rPr lang="en-US" dirty="0" smtClean="0">
                <a:solidFill>
                  <a:schemeClr val="tx1"/>
                </a:solidFill>
              </a:rPr>
              <a:t>Functionality and Screenshots</a:t>
            </a:r>
            <a:endParaRPr lang="en-US" dirty="0">
              <a:solidFill>
                <a:schemeClr val="tx1"/>
              </a:solidFill>
            </a:endParaRPr>
          </a:p>
        </p:txBody>
      </p:sp>
      <p:sp>
        <p:nvSpPr>
          <p:cNvPr id="4" name="Content Placeholder 3"/>
          <p:cNvSpPr>
            <a:spLocks noGrp="1"/>
          </p:cNvSpPr>
          <p:nvPr>
            <p:ph idx="1"/>
          </p:nvPr>
        </p:nvSpPr>
        <p:spPr>
          <a:xfrm>
            <a:off x="415925" y="1008709"/>
            <a:ext cx="5107051" cy="5604497"/>
          </a:xfrm>
        </p:spPr>
        <p:txBody>
          <a:bodyPr/>
          <a:lstStyle/>
          <a:p>
            <a:r>
              <a:rPr lang="en-US" dirty="0" smtClean="0"/>
              <a:t>Google Places API/ AutoComplete Fragment</a:t>
            </a:r>
          </a:p>
          <a:p>
            <a:pPr marL="0" indent="0">
              <a:buNone/>
            </a:pPr>
            <a:r>
              <a:rPr lang="en-US" dirty="0" smtClean="0"/>
              <a:t>When the user clicks on the location edit text box in the Add Event page, the auto complete fragment captures the entire screen and suggests the places according to the user entry.</a:t>
            </a:r>
          </a:p>
          <a:p>
            <a:pPr marL="0" indent="0">
              <a:buNone/>
            </a:pPr>
            <a:r>
              <a:rPr lang="en-US" dirty="0" smtClean="0"/>
              <a:t>Kindly refer the screenshot as shown:</a:t>
            </a:r>
          </a:p>
        </p:txBody>
      </p:sp>
      <p:pic>
        <p:nvPicPr>
          <p:cNvPr id="2" name="Picture 1"/>
          <p:cNvPicPr>
            <a:picLocks noChangeAspect="1"/>
          </p:cNvPicPr>
          <p:nvPr/>
        </p:nvPicPr>
        <p:blipFill>
          <a:blip r:embed="rId2"/>
          <a:stretch>
            <a:fillRect/>
          </a:stretch>
        </p:blipFill>
        <p:spPr>
          <a:xfrm>
            <a:off x="5662510" y="1008709"/>
            <a:ext cx="3209836" cy="5538328"/>
          </a:xfrm>
          <a:prstGeom prst="rect">
            <a:avLst/>
          </a:prstGeom>
        </p:spPr>
      </p:pic>
    </p:spTree>
    <p:extLst>
      <p:ext uri="{BB962C8B-B14F-4D97-AF65-F5344CB8AC3E}">
        <p14:creationId xmlns:p14="http://schemas.microsoft.com/office/powerpoint/2010/main" val="114008752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0324" y="243482"/>
            <a:ext cx="5980176" cy="765227"/>
          </a:xfrm>
        </p:spPr>
        <p:txBody>
          <a:bodyPr/>
          <a:lstStyle/>
          <a:p>
            <a:r>
              <a:rPr lang="en-US" dirty="0" smtClean="0">
                <a:solidFill>
                  <a:schemeClr val="tx1"/>
                </a:solidFill>
              </a:rPr>
              <a:t>Functionality and Screenshots</a:t>
            </a:r>
            <a:endParaRPr lang="en-US" dirty="0">
              <a:solidFill>
                <a:schemeClr val="tx1"/>
              </a:solidFill>
            </a:endParaRPr>
          </a:p>
        </p:txBody>
      </p:sp>
      <p:sp>
        <p:nvSpPr>
          <p:cNvPr id="4" name="Content Placeholder 3"/>
          <p:cNvSpPr>
            <a:spLocks noGrp="1"/>
          </p:cNvSpPr>
          <p:nvPr>
            <p:ph idx="1"/>
          </p:nvPr>
        </p:nvSpPr>
        <p:spPr>
          <a:xfrm>
            <a:off x="415925" y="1008709"/>
            <a:ext cx="5107051" cy="5604497"/>
          </a:xfrm>
        </p:spPr>
        <p:txBody>
          <a:bodyPr/>
          <a:lstStyle/>
          <a:p>
            <a:r>
              <a:rPr lang="en-US" dirty="0" smtClean="0"/>
              <a:t>List Events Fragment</a:t>
            </a:r>
          </a:p>
          <a:p>
            <a:pPr marL="0" indent="0">
              <a:buNone/>
            </a:pPr>
            <a:r>
              <a:rPr lang="en-US" dirty="0" smtClean="0"/>
              <a:t>This activity displays the list of event in List View fetched from the database. Only the event to which the logged in user is registered is shown in the list. The list view is clickable and the respective event details are displayed further.</a:t>
            </a:r>
          </a:p>
          <a:p>
            <a:pPr marL="0" indent="0">
              <a:buNone/>
            </a:pPr>
            <a:r>
              <a:rPr lang="en-US" dirty="0" smtClean="0"/>
              <a:t>Kindly refer the screenshot as shown:</a:t>
            </a:r>
            <a:endParaRPr lang="en-US" dirty="0"/>
          </a:p>
          <a:p>
            <a:pPr marL="0" indent="0">
              <a:buNone/>
            </a:pPr>
            <a:r>
              <a:rPr lang="en-US" dirty="0"/>
              <a:t>Java Class: </a:t>
            </a:r>
            <a:r>
              <a:rPr lang="en-US" dirty="0" smtClean="0"/>
              <a:t>TwoFragment.java</a:t>
            </a:r>
            <a:endParaRPr lang="en-US" dirty="0"/>
          </a:p>
          <a:p>
            <a:pPr marL="0" indent="0">
              <a:buNone/>
            </a:pPr>
            <a:r>
              <a:rPr lang="en-US" dirty="0"/>
              <a:t>XML Layout: </a:t>
            </a:r>
            <a:r>
              <a:rPr lang="en-US" dirty="0" smtClean="0"/>
              <a:t>fragment_two.xml</a:t>
            </a:r>
            <a:endParaRPr lang="en-US" dirty="0"/>
          </a:p>
          <a:p>
            <a:pPr marL="0" indent="0">
              <a:buNone/>
            </a:pPr>
            <a:endParaRPr lang="en-US" dirty="0" smtClean="0"/>
          </a:p>
        </p:txBody>
      </p:sp>
      <p:pic>
        <p:nvPicPr>
          <p:cNvPr id="5" name="Picture 4"/>
          <p:cNvPicPr>
            <a:picLocks noChangeAspect="1"/>
          </p:cNvPicPr>
          <p:nvPr/>
        </p:nvPicPr>
        <p:blipFill>
          <a:blip r:embed="rId2"/>
          <a:stretch>
            <a:fillRect/>
          </a:stretch>
        </p:blipFill>
        <p:spPr>
          <a:xfrm>
            <a:off x="5611829" y="1118716"/>
            <a:ext cx="3062588" cy="5494490"/>
          </a:xfrm>
          <a:prstGeom prst="rect">
            <a:avLst/>
          </a:prstGeom>
        </p:spPr>
      </p:pic>
    </p:spTree>
    <p:extLst>
      <p:ext uri="{BB962C8B-B14F-4D97-AF65-F5344CB8AC3E}">
        <p14:creationId xmlns:p14="http://schemas.microsoft.com/office/powerpoint/2010/main" val="16258987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0324" y="243482"/>
            <a:ext cx="5980176" cy="765227"/>
          </a:xfrm>
        </p:spPr>
        <p:txBody>
          <a:bodyPr/>
          <a:lstStyle/>
          <a:p>
            <a:r>
              <a:rPr lang="en-US" dirty="0" smtClean="0">
                <a:solidFill>
                  <a:schemeClr val="tx1"/>
                </a:solidFill>
              </a:rPr>
              <a:t>Functionality and Screenshots</a:t>
            </a:r>
            <a:endParaRPr lang="en-US" dirty="0">
              <a:solidFill>
                <a:schemeClr val="tx1"/>
              </a:solidFill>
            </a:endParaRPr>
          </a:p>
        </p:txBody>
      </p:sp>
      <p:sp>
        <p:nvSpPr>
          <p:cNvPr id="4" name="Content Placeholder 3"/>
          <p:cNvSpPr>
            <a:spLocks noGrp="1"/>
          </p:cNvSpPr>
          <p:nvPr>
            <p:ph idx="1"/>
          </p:nvPr>
        </p:nvSpPr>
        <p:spPr>
          <a:xfrm>
            <a:off x="415925" y="1008709"/>
            <a:ext cx="5107051" cy="5604497"/>
          </a:xfrm>
        </p:spPr>
        <p:txBody>
          <a:bodyPr/>
          <a:lstStyle/>
          <a:p>
            <a:r>
              <a:rPr lang="en-US" dirty="0"/>
              <a:t>Swipe Refresh Layout</a:t>
            </a:r>
          </a:p>
          <a:p>
            <a:pPr marL="0" indent="0">
              <a:buNone/>
            </a:pPr>
            <a:r>
              <a:rPr lang="en-US" dirty="0" smtClean="0"/>
              <a:t>Swipe Refresh is used to refresh the list of events dynamically. This enables the user to load the list of events without closing the app of switching between activities.</a:t>
            </a:r>
          </a:p>
          <a:p>
            <a:pPr marL="0" indent="0">
              <a:buNone/>
            </a:pPr>
            <a:r>
              <a:rPr lang="en-US" dirty="0" smtClean="0"/>
              <a:t>Kindly refer the screenshot as shown:</a:t>
            </a:r>
            <a:br>
              <a:rPr lang="en-US" dirty="0" smtClean="0"/>
            </a:br>
            <a:r>
              <a:rPr lang="en-US" dirty="0" smtClean="0"/>
              <a:t>You can see the refresh bar when the screen was swiped</a:t>
            </a:r>
            <a:r>
              <a:rPr lang="en-US" dirty="0"/>
              <a:t>.</a:t>
            </a:r>
          </a:p>
        </p:txBody>
      </p:sp>
      <p:pic>
        <p:nvPicPr>
          <p:cNvPr id="6" name="Picture 5"/>
          <p:cNvPicPr>
            <a:picLocks noChangeAspect="1"/>
          </p:cNvPicPr>
          <p:nvPr/>
        </p:nvPicPr>
        <p:blipFill rotWithShape="1">
          <a:blip r:embed="rId2"/>
          <a:srcRect l="5238" t="4207" r="64758" b="5384"/>
          <a:stretch/>
        </p:blipFill>
        <p:spPr>
          <a:xfrm>
            <a:off x="5621734" y="1008709"/>
            <a:ext cx="3332785" cy="5648742"/>
          </a:xfrm>
          <a:prstGeom prst="rect">
            <a:avLst/>
          </a:prstGeom>
        </p:spPr>
      </p:pic>
    </p:spTree>
    <p:extLst>
      <p:ext uri="{BB962C8B-B14F-4D97-AF65-F5344CB8AC3E}">
        <p14:creationId xmlns:p14="http://schemas.microsoft.com/office/powerpoint/2010/main" val="257837954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0324" y="243482"/>
            <a:ext cx="5980176" cy="765227"/>
          </a:xfrm>
        </p:spPr>
        <p:txBody>
          <a:bodyPr/>
          <a:lstStyle/>
          <a:p>
            <a:r>
              <a:rPr lang="en-US" dirty="0" smtClean="0">
                <a:solidFill>
                  <a:schemeClr val="tx1"/>
                </a:solidFill>
              </a:rPr>
              <a:t>Functionality and Screenshots</a:t>
            </a:r>
            <a:endParaRPr lang="en-US" dirty="0">
              <a:solidFill>
                <a:schemeClr val="tx1"/>
              </a:solidFill>
            </a:endParaRPr>
          </a:p>
        </p:txBody>
      </p:sp>
      <p:sp>
        <p:nvSpPr>
          <p:cNvPr id="4" name="Content Placeholder 3"/>
          <p:cNvSpPr>
            <a:spLocks noGrp="1"/>
          </p:cNvSpPr>
          <p:nvPr>
            <p:ph idx="1"/>
          </p:nvPr>
        </p:nvSpPr>
        <p:spPr>
          <a:xfrm>
            <a:off x="415925" y="1008709"/>
            <a:ext cx="5107051" cy="5604497"/>
          </a:xfrm>
        </p:spPr>
        <p:txBody>
          <a:bodyPr/>
          <a:lstStyle/>
          <a:p>
            <a:r>
              <a:rPr lang="en-US" dirty="0" smtClean="0"/>
              <a:t>Join Event Fragment</a:t>
            </a:r>
            <a:endParaRPr lang="en-US" dirty="0"/>
          </a:p>
          <a:p>
            <a:pPr marL="0" indent="0">
              <a:buNone/>
            </a:pPr>
            <a:r>
              <a:rPr lang="en-US" dirty="0" smtClean="0"/>
              <a:t>Using this fragment user can join an existing Event by providing the event id in the edit text field.</a:t>
            </a:r>
          </a:p>
          <a:p>
            <a:pPr marL="0" indent="0">
              <a:buNone/>
            </a:pPr>
            <a:r>
              <a:rPr lang="en-US" dirty="0"/>
              <a:t>Kindly refer the screenshot as shown:</a:t>
            </a:r>
          </a:p>
          <a:p>
            <a:pPr marL="0" indent="0">
              <a:buNone/>
            </a:pPr>
            <a:r>
              <a:rPr lang="en-US" dirty="0"/>
              <a:t>Java Class: </a:t>
            </a:r>
            <a:r>
              <a:rPr lang="en-US" dirty="0" smtClean="0"/>
              <a:t>ThreeFragment.java</a:t>
            </a:r>
            <a:endParaRPr lang="en-US" dirty="0"/>
          </a:p>
          <a:p>
            <a:pPr marL="0" indent="0">
              <a:buNone/>
            </a:pPr>
            <a:r>
              <a:rPr lang="en-US" dirty="0"/>
              <a:t>XML Layout: </a:t>
            </a:r>
            <a:r>
              <a:rPr lang="en-US" dirty="0" smtClean="0"/>
              <a:t>fragment_three.xml</a:t>
            </a:r>
            <a:endParaRPr lang="en-US" dirty="0"/>
          </a:p>
        </p:txBody>
      </p:sp>
      <p:pic>
        <p:nvPicPr>
          <p:cNvPr id="2" name="Picture 1"/>
          <p:cNvPicPr>
            <a:picLocks noChangeAspect="1"/>
          </p:cNvPicPr>
          <p:nvPr/>
        </p:nvPicPr>
        <p:blipFill>
          <a:blip r:embed="rId2"/>
          <a:stretch>
            <a:fillRect/>
          </a:stretch>
        </p:blipFill>
        <p:spPr>
          <a:xfrm>
            <a:off x="5734944" y="1008709"/>
            <a:ext cx="3113540" cy="5483469"/>
          </a:xfrm>
          <a:prstGeom prst="rect">
            <a:avLst/>
          </a:prstGeom>
        </p:spPr>
      </p:pic>
    </p:spTree>
    <p:extLst>
      <p:ext uri="{BB962C8B-B14F-4D97-AF65-F5344CB8AC3E}">
        <p14:creationId xmlns:p14="http://schemas.microsoft.com/office/powerpoint/2010/main" val="3090062165"/>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0324" y="243482"/>
            <a:ext cx="5980176" cy="765227"/>
          </a:xfrm>
        </p:spPr>
        <p:txBody>
          <a:bodyPr/>
          <a:lstStyle/>
          <a:p>
            <a:r>
              <a:rPr lang="en-US" dirty="0" smtClean="0">
                <a:solidFill>
                  <a:schemeClr val="tx1"/>
                </a:solidFill>
              </a:rPr>
              <a:t>Functionality and Screenshots</a:t>
            </a:r>
            <a:endParaRPr lang="en-US" dirty="0">
              <a:solidFill>
                <a:schemeClr val="tx1"/>
              </a:solidFill>
            </a:endParaRPr>
          </a:p>
        </p:txBody>
      </p:sp>
      <p:sp>
        <p:nvSpPr>
          <p:cNvPr id="4" name="Content Placeholder 3"/>
          <p:cNvSpPr>
            <a:spLocks noGrp="1"/>
          </p:cNvSpPr>
          <p:nvPr>
            <p:ph idx="1"/>
          </p:nvPr>
        </p:nvSpPr>
        <p:spPr>
          <a:xfrm>
            <a:off x="415925" y="1008709"/>
            <a:ext cx="5107051" cy="5604497"/>
          </a:xfrm>
        </p:spPr>
        <p:txBody>
          <a:bodyPr/>
          <a:lstStyle/>
          <a:p>
            <a:r>
              <a:rPr lang="en-US" dirty="0" smtClean="0"/>
              <a:t>Event Details Activity</a:t>
            </a:r>
          </a:p>
          <a:p>
            <a:pPr marL="0" indent="0">
              <a:buNone/>
            </a:pPr>
            <a:r>
              <a:rPr lang="en-US" dirty="0" smtClean="0"/>
              <a:t>This screen helps users to input their availability details/ preferences. Based on the days of Sked the days and time slots are loaded in this activity. The Sked It button schedules the event by taking the availability of all users in that event. This option is only clickable by the organizer of that event. The Save button saves the preferences of the availability and the View Sked button displays the Schedule of that event, only if it is Sked by the organizer.</a:t>
            </a:r>
            <a:endParaRPr lang="en-US" dirty="0"/>
          </a:p>
          <a:p>
            <a:pPr marL="0" indent="0">
              <a:buNone/>
            </a:pPr>
            <a:r>
              <a:rPr lang="en-US" dirty="0" smtClean="0"/>
              <a:t>Kindly </a:t>
            </a:r>
            <a:r>
              <a:rPr lang="en-US" dirty="0"/>
              <a:t>refer the screenshot as shown:</a:t>
            </a:r>
          </a:p>
          <a:p>
            <a:pPr marL="0" indent="0">
              <a:buNone/>
            </a:pPr>
            <a:r>
              <a:rPr lang="en-US" dirty="0"/>
              <a:t>Java Class: </a:t>
            </a:r>
            <a:r>
              <a:rPr lang="en-US" dirty="0" err="1" smtClean="0"/>
              <a:t>EventDetails</a:t>
            </a:r>
            <a:r>
              <a:rPr lang="en-US" dirty="0" smtClean="0"/>
              <a:t> .java</a:t>
            </a:r>
            <a:endParaRPr lang="en-US" dirty="0"/>
          </a:p>
          <a:p>
            <a:pPr marL="0" indent="0">
              <a:buNone/>
            </a:pPr>
            <a:r>
              <a:rPr lang="en-US" dirty="0"/>
              <a:t>XML Layout: </a:t>
            </a:r>
            <a:r>
              <a:rPr lang="en-US" dirty="0" smtClean="0"/>
              <a:t>activity_event_details.xml</a:t>
            </a:r>
            <a:endParaRPr lang="en-US" dirty="0"/>
          </a:p>
        </p:txBody>
      </p:sp>
      <p:grpSp>
        <p:nvGrpSpPr>
          <p:cNvPr id="7" name="Group 6"/>
          <p:cNvGrpSpPr/>
          <p:nvPr/>
        </p:nvGrpSpPr>
        <p:grpSpPr>
          <a:xfrm>
            <a:off x="5384027" y="902826"/>
            <a:ext cx="3783123" cy="5955174"/>
            <a:chOff x="5384027" y="902826"/>
            <a:chExt cx="3783123" cy="5710380"/>
          </a:xfrm>
        </p:grpSpPr>
        <p:pic>
          <p:nvPicPr>
            <p:cNvPr id="5" name="Picture 4"/>
            <p:cNvPicPr>
              <a:picLocks noChangeAspect="1"/>
            </p:cNvPicPr>
            <p:nvPr/>
          </p:nvPicPr>
          <p:blipFill>
            <a:blip r:embed="rId2"/>
            <a:stretch>
              <a:fillRect/>
            </a:stretch>
          </p:blipFill>
          <p:spPr>
            <a:xfrm>
              <a:off x="5384027" y="902826"/>
              <a:ext cx="3759973" cy="3697912"/>
            </a:xfrm>
            <a:prstGeom prst="rect">
              <a:avLst/>
            </a:prstGeom>
          </p:spPr>
        </p:pic>
        <p:pic>
          <p:nvPicPr>
            <p:cNvPr id="6" name="Picture 5"/>
            <p:cNvPicPr>
              <a:picLocks noChangeAspect="1"/>
            </p:cNvPicPr>
            <p:nvPr/>
          </p:nvPicPr>
          <p:blipFill>
            <a:blip r:embed="rId3"/>
            <a:stretch>
              <a:fillRect/>
            </a:stretch>
          </p:blipFill>
          <p:spPr>
            <a:xfrm>
              <a:off x="5407177" y="4600738"/>
              <a:ext cx="3759973" cy="2012468"/>
            </a:xfrm>
            <a:prstGeom prst="rect">
              <a:avLst/>
            </a:prstGeom>
          </p:spPr>
        </p:pic>
      </p:grpSp>
    </p:spTree>
    <p:extLst>
      <p:ext uri="{BB962C8B-B14F-4D97-AF65-F5344CB8AC3E}">
        <p14:creationId xmlns:p14="http://schemas.microsoft.com/office/powerpoint/2010/main" val="334708374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0324" y="243482"/>
            <a:ext cx="5980176" cy="765227"/>
          </a:xfrm>
        </p:spPr>
        <p:txBody>
          <a:bodyPr/>
          <a:lstStyle/>
          <a:p>
            <a:r>
              <a:rPr lang="en-US" dirty="0" smtClean="0">
                <a:solidFill>
                  <a:schemeClr val="tx1"/>
                </a:solidFill>
              </a:rPr>
              <a:t>Functionality and Screenshots</a:t>
            </a:r>
            <a:endParaRPr lang="en-US" dirty="0">
              <a:solidFill>
                <a:schemeClr val="tx1"/>
              </a:solidFill>
            </a:endParaRPr>
          </a:p>
        </p:txBody>
      </p:sp>
      <p:sp>
        <p:nvSpPr>
          <p:cNvPr id="4" name="Content Placeholder 3"/>
          <p:cNvSpPr>
            <a:spLocks noGrp="1"/>
          </p:cNvSpPr>
          <p:nvPr>
            <p:ph idx="1"/>
          </p:nvPr>
        </p:nvSpPr>
        <p:spPr>
          <a:xfrm>
            <a:off x="415925" y="1008709"/>
            <a:ext cx="5107051" cy="5604497"/>
          </a:xfrm>
        </p:spPr>
        <p:txBody>
          <a:bodyPr/>
          <a:lstStyle/>
          <a:p>
            <a:r>
              <a:rPr lang="en-US" dirty="0" smtClean="0"/>
              <a:t>Event Schedule Details Activity</a:t>
            </a:r>
          </a:p>
          <a:p>
            <a:pPr marL="0" indent="0">
              <a:buNone/>
            </a:pPr>
            <a:r>
              <a:rPr lang="en-US" dirty="0" smtClean="0"/>
              <a:t>This screen displays the event schedule details to all the participants of the event. The map view display the location with pin on it. The location is retrieved from the stored latitude and longitude values from the database that were converted from the address entered by the event organizer.</a:t>
            </a:r>
          </a:p>
          <a:p>
            <a:pPr marL="0" indent="0">
              <a:buNone/>
            </a:pPr>
            <a:r>
              <a:rPr lang="en-US" dirty="0" smtClean="0"/>
              <a:t>Kindly </a:t>
            </a:r>
            <a:r>
              <a:rPr lang="en-US" dirty="0"/>
              <a:t>refer the screenshot as shown:</a:t>
            </a:r>
          </a:p>
          <a:p>
            <a:pPr marL="0" indent="0">
              <a:buNone/>
            </a:pPr>
            <a:r>
              <a:rPr lang="en-US" dirty="0"/>
              <a:t>Java Class: </a:t>
            </a:r>
            <a:r>
              <a:rPr lang="en-US" dirty="0" smtClean="0"/>
              <a:t>ViewSchedule.java</a:t>
            </a:r>
            <a:endParaRPr lang="en-US" dirty="0"/>
          </a:p>
          <a:p>
            <a:pPr marL="0" indent="0">
              <a:buNone/>
            </a:pPr>
            <a:r>
              <a:rPr lang="en-US" dirty="0"/>
              <a:t>XML Layout: </a:t>
            </a:r>
            <a:r>
              <a:rPr lang="en-US" dirty="0" smtClean="0"/>
              <a:t>activity_view_schedule.xml</a:t>
            </a:r>
            <a:endParaRPr lang="en-US" dirty="0"/>
          </a:p>
        </p:txBody>
      </p:sp>
      <p:pic>
        <p:nvPicPr>
          <p:cNvPr id="8" name="Picture 7"/>
          <p:cNvPicPr>
            <a:picLocks noChangeAspect="1"/>
          </p:cNvPicPr>
          <p:nvPr/>
        </p:nvPicPr>
        <p:blipFill>
          <a:blip r:embed="rId2"/>
          <a:stretch>
            <a:fillRect/>
          </a:stretch>
        </p:blipFill>
        <p:spPr>
          <a:xfrm>
            <a:off x="5663091" y="1008709"/>
            <a:ext cx="3264365" cy="5729407"/>
          </a:xfrm>
          <a:prstGeom prst="rect">
            <a:avLst/>
          </a:prstGeom>
        </p:spPr>
      </p:pic>
    </p:spTree>
    <p:extLst>
      <p:ext uri="{BB962C8B-B14F-4D97-AF65-F5344CB8AC3E}">
        <p14:creationId xmlns:p14="http://schemas.microsoft.com/office/powerpoint/2010/main" val="213530559"/>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0324" y="243482"/>
            <a:ext cx="5980176" cy="765227"/>
          </a:xfrm>
        </p:spPr>
        <p:txBody>
          <a:bodyPr/>
          <a:lstStyle/>
          <a:p>
            <a:r>
              <a:rPr lang="en-US" dirty="0" smtClean="0">
                <a:solidFill>
                  <a:schemeClr val="tx1"/>
                </a:solidFill>
              </a:rPr>
              <a:t>Functionality and Screenshots</a:t>
            </a:r>
            <a:endParaRPr lang="en-US" dirty="0">
              <a:solidFill>
                <a:schemeClr val="tx1"/>
              </a:solidFill>
            </a:endParaRPr>
          </a:p>
        </p:txBody>
      </p:sp>
      <p:sp>
        <p:nvSpPr>
          <p:cNvPr id="4" name="Content Placeholder 3"/>
          <p:cNvSpPr>
            <a:spLocks noGrp="1"/>
          </p:cNvSpPr>
          <p:nvPr>
            <p:ph idx="1"/>
          </p:nvPr>
        </p:nvSpPr>
        <p:spPr>
          <a:xfrm>
            <a:off x="415925" y="1008710"/>
            <a:ext cx="5107051" cy="2347948"/>
          </a:xfrm>
        </p:spPr>
        <p:txBody>
          <a:bodyPr>
            <a:normAutofit lnSpcReduction="10000"/>
          </a:bodyPr>
          <a:lstStyle/>
          <a:p>
            <a:r>
              <a:rPr lang="en-US" dirty="0" smtClean="0"/>
              <a:t>Notification Bar</a:t>
            </a:r>
          </a:p>
          <a:p>
            <a:pPr marL="0" indent="0">
              <a:buNone/>
            </a:pPr>
            <a:r>
              <a:rPr lang="en-US" dirty="0" smtClean="0"/>
              <a:t>As shown in the screenshots, once the event is scheduled, a notification appears in the android notification bar, with sound and vibration. The notification shows the Event name and description of the event that is scheduled.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4179" y="1022751"/>
            <a:ext cx="3086281" cy="572529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59020"/>
          <a:stretch/>
        </p:blipFill>
        <p:spPr>
          <a:xfrm>
            <a:off x="1446835" y="3669175"/>
            <a:ext cx="4076141" cy="2969568"/>
          </a:xfrm>
          <a:prstGeom prst="rect">
            <a:avLst/>
          </a:prstGeom>
        </p:spPr>
      </p:pic>
      <p:sp>
        <p:nvSpPr>
          <p:cNvPr id="6" name="Rectangle 5"/>
          <p:cNvSpPr/>
          <p:nvPr/>
        </p:nvSpPr>
        <p:spPr>
          <a:xfrm>
            <a:off x="1643603" y="3622875"/>
            <a:ext cx="254643" cy="33566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own Arrow 6"/>
          <p:cNvSpPr/>
          <p:nvPr/>
        </p:nvSpPr>
        <p:spPr>
          <a:xfrm>
            <a:off x="1643603" y="3067291"/>
            <a:ext cx="254643" cy="555584"/>
          </a:xfrm>
          <a:prstGeom prst="down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Up Arrow 8"/>
          <p:cNvSpPr/>
          <p:nvPr/>
        </p:nvSpPr>
        <p:spPr>
          <a:xfrm rot="7945023">
            <a:off x="4586852" y="2801088"/>
            <a:ext cx="462987" cy="2685923"/>
          </a:xfrm>
          <a:prstGeom prst="upArrow">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1132767"/>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0324" y="243482"/>
            <a:ext cx="5980176" cy="765227"/>
          </a:xfrm>
        </p:spPr>
        <p:txBody>
          <a:bodyPr/>
          <a:lstStyle/>
          <a:p>
            <a:r>
              <a:rPr lang="en-US" dirty="0" smtClean="0">
                <a:solidFill>
                  <a:schemeClr val="tx1"/>
                </a:solidFill>
              </a:rPr>
              <a:t>Functionality and Screenshots</a:t>
            </a:r>
            <a:endParaRPr lang="en-US" dirty="0">
              <a:solidFill>
                <a:schemeClr val="tx1"/>
              </a:solidFill>
            </a:endParaRPr>
          </a:p>
        </p:txBody>
      </p:sp>
      <p:sp>
        <p:nvSpPr>
          <p:cNvPr id="4" name="Content Placeholder 3"/>
          <p:cNvSpPr>
            <a:spLocks noGrp="1"/>
          </p:cNvSpPr>
          <p:nvPr>
            <p:ph idx="1"/>
          </p:nvPr>
        </p:nvSpPr>
        <p:spPr>
          <a:xfrm>
            <a:off x="415925" y="1008709"/>
            <a:ext cx="5107051" cy="658045"/>
          </a:xfrm>
        </p:spPr>
        <p:txBody>
          <a:bodyPr/>
          <a:lstStyle/>
          <a:p>
            <a:r>
              <a:rPr lang="en-US" dirty="0" smtClean="0"/>
              <a:t>Analysis of the Algorithm</a:t>
            </a:r>
          </a:p>
        </p:txBody>
      </p:sp>
      <p:grpSp>
        <p:nvGrpSpPr>
          <p:cNvPr id="12" name="Group 11"/>
          <p:cNvGrpSpPr/>
          <p:nvPr/>
        </p:nvGrpSpPr>
        <p:grpSpPr>
          <a:xfrm>
            <a:off x="4328933" y="1386069"/>
            <a:ext cx="3761262" cy="5471931"/>
            <a:chOff x="5637266" y="908673"/>
            <a:chExt cx="3096911" cy="5731103"/>
          </a:xfrm>
        </p:grpSpPr>
        <p:pic>
          <p:nvPicPr>
            <p:cNvPr id="2" name="Picture 1"/>
            <p:cNvPicPr>
              <a:picLocks noChangeAspect="1"/>
            </p:cNvPicPr>
            <p:nvPr/>
          </p:nvPicPr>
          <p:blipFill>
            <a:blip r:embed="rId2"/>
            <a:stretch>
              <a:fillRect/>
            </a:stretch>
          </p:blipFill>
          <p:spPr>
            <a:xfrm>
              <a:off x="5637266" y="908673"/>
              <a:ext cx="3087633" cy="3454983"/>
            </a:xfrm>
            <a:prstGeom prst="rect">
              <a:avLst/>
            </a:prstGeom>
          </p:spPr>
        </p:pic>
        <p:pic>
          <p:nvPicPr>
            <p:cNvPr id="8" name="Picture 7"/>
            <p:cNvPicPr>
              <a:picLocks noChangeAspect="1"/>
            </p:cNvPicPr>
            <p:nvPr/>
          </p:nvPicPr>
          <p:blipFill>
            <a:blip r:embed="rId3"/>
            <a:stretch>
              <a:fillRect/>
            </a:stretch>
          </p:blipFill>
          <p:spPr>
            <a:xfrm>
              <a:off x="5639499" y="4363656"/>
              <a:ext cx="3094678" cy="2276120"/>
            </a:xfrm>
            <a:prstGeom prst="rect">
              <a:avLst/>
            </a:prstGeom>
          </p:spPr>
        </p:pic>
      </p:grpSp>
      <p:grpSp>
        <p:nvGrpSpPr>
          <p:cNvPr id="9" name="Group 8"/>
          <p:cNvGrpSpPr/>
          <p:nvPr/>
        </p:nvGrpSpPr>
        <p:grpSpPr>
          <a:xfrm>
            <a:off x="219156" y="1386069"/>
            <a:ext cx="3759973" cy="5471931"/>
            <a:chOff x="5384027" y="902826"/>
            <a:chExt cx="3783123" cy="5710380"/>
          </a:xfrm>
        </p:grpSpPr>
        <p:pic>
          <p:nvPicPr>
            <p:cNvPr id="10" name="Picture 9"/>
            <p:cNvPicPr>
              <a:picLocks noChangeAspect="1"/>
            </p:cNvPicPr>
            <p:nvPr/>
          </p:nvPicPr>
          <p:blipFill>
            <a:blip r:embed="rId4"/>
            <a:stretch>
              <a:fillRect/>
            </a:stretch>
          </p:blipFill>
          <p:spPr>
            <a:xfrm>
              <a:off x="5384027" y="902826"/>
              <a:ext cx="3759973" cy="3697912"/>
            </a:xfrm>
            <a:prstGeom prst="rect">
              <a:avLst/>
            </a:prstGeom>
          </p:spPr>
        </p:pic>
        <p:pic>
          <p:nvPicPr>
            <p:cNvPr id="11" name="Picture 10"/>
            <p:cNvPicPr>
              <a:picLocks noChangeAspect="1"/>
            </p:cNvPicPr>
            <p:nvPr/>
          </p:nvPicPr>
          <p:blipFill>
            <a:blip r:embed="rId5"/>
            <a:stretch>
              <a:fillRect/>
            </a:stretch>
          </p:blipFill>
          <p:spPr>
            <a:xfrm>
              <a:off x="5407177" y="4600738"/>
              <a:ext cx="3759973" cy="2012468"/>
            </a:xfrm>
            <a:prstGeom prst="rect">
              <a:avLst/>
            </a:prstGeom>
          </p:spPr>
        </p:pic>
      </p:grpSp>
      <p:sp>
        <p:nvSpPr>
          <p:cNvPr id="13" name="Rectangle 12"/>
          <p:cNvSpPr/>
          <p:nvPr/>
        </p:nvSpPr>
        <p:spPr>
          <a:xfrm>
            <a:off x="1534024" y="3275636"/>
            <a:ext cx="989256" cy="21991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650299" y="2897387"/>
            <a:ext cx="989256" cy="21991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13" idx="3"/>
          </p:cNvCxnSpPr>
          <p:nvPr/>
        </p:nvCxnSpPr>
        <p:spPr>
          <a:xfrm flipV="1">
            <a:off x="2523280" y="3007347"/>
            <a:ext cx="3127019" cy="378249"/>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660966" y="6463743"/>
            <a:ext cx="1724628" cy="369332"/>
          </a:xfrm>
          <a:prstGeom prst="rect">
            <a:avLst/>
          </a:prstGeom>
          <a:noFill/>
        </p:spPr>
        <p:txBody>
          <a:bodyPr wrap="square" rtlCol="0">
            <a:spAutoFit/>
          </a:bodyPr>
          <a:lstStyle/>
          <a:p>
            <a:r>
              <a:rPr lang="en-US" dirty="0" smtClean="0">
                <a:solidFill>
                  <a:schemeClr val="bg1"/>
                </a:solidFill>
              </a:rPr>
              <a:t>USER 1</a:t>
            </a:r>
            <a:endParaRPr lang="en-US" dirty="0">
              <a:solidFill>
                <a:schemeClr val="bg1"/>
              </a:solidFill>
            </a:endParaRPr>
          </a:p>
        </p:txBody>
      </p:sp>
      <p:sp>
        <p:nvSpPr>
          <p:cNvPr id="19" name="TextBox 18"/>
          <p:cNvSpPr txBox="1"/>
          <p:nvPr/>
        </p:nvSpPr>
        <p:spPr>
          <a:xfrm>
            <a:off x="5788816" y="6416048"/>
            <a:ext cx="1724628" cy="369332"/>
          </a:xfrm>
          <a:prstGeom prst="rect">
            <a:avLst/>
          </a:prstGeom>
          <a:noFill/>
        </p:spPr>
        <p:txBody>
          <a:bodyPr wrap="square" rtlCol="0">
            <a:spAutoFit/>
          </a:bodyPr>
          <a:lstStyle/>
          <a:p>
            <a:r>
              <a:rPr lang="en-US" dirty="0" smtClean="0">
                <a:solidFill>
                  <a:schemeClr val="bg1"/>
                </a:solidFill>
              </a:rPr>
              <a:t>USER 2</a:t>
            </a:r>
            <a:endParaRPr lang="en-US" dirty="0">
              <a:solidFill>
                <a:schemeClr val="bg1"/>
              </a:solidFill>
            </a:endParaRPr>
          </a:p>
        </p:txBody>
      </p:sp>
    </p:spTree>
    <p:extLst>
      <p:ext uri="{BB962C8B-B14F-4D97-AF65-F5344CB8AC3E}">
        <p14:creationId xmlns:p14="http://schemas.microsoft.com/office/powerpoint/2010/main" val="1990712158"/>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0324" y="243482"/>
            <a:ext cx="5980176" cy="765227"/>
          </a:xfrm>
        </p:spPr>
        <p:txBody>
          <a:bodyPr/>
          <a:lstStyle/>
          <a:p>
            <a:r>
              <a:rPr lang="en-US" dirty="0" smtClean="0">
                <a:solidFill>
                  <a:schemeClr val="tx1"/>
                </a:solidFill>
              </a:rPr>
              <a:t>Functionality and Screenshots</a:t>
            </a:r>
            <a:endParaRPr lang="en-US" dirty="0">
              <a:solidFill>
                <a:schemeClr val="tx1"/>
              </a:solidFill>
            </a:endParaRPr>
          </a:p>
        </p:txBody>
      </p:sp>
      <p:sp>
        <p:nvSpPr>
          <p:cNvPr id="4" name="Content Placeholder 3"/>
          <p:cNvSpPr>
            <a:spLocks noGrp="1"/>
          </p:cNvSpPr>
          <p:nvPr>
            <p:ph idx="1"/>
          </p:nvPr>
        </p:nvSpPr>
        <p:spPr>
          <a:xfrm>
            <a:off x="415925" y="1008709"/>
            <a:ext cx="5107051" cy="5565711"/>
          </a:xfrm>
        </p:spPr>
        <p:txBody>
          <a:bodyPr/>
          <a:lstStyle/>
          <a:p>
            <a:r>
              <a:rPr lang="en-US" dirty="0" smtClean="0"/>
              <a:t>Analysis of the Algorithm</a:t>
            </a:r>
          </a:p>
          <a:p>
            <a:pPr marL="0" indent="0">
              <a:buNone/>
            </a:pPr>
            <a:r>
              <a:rPr lang="en-US" dirty="0" smtClean="0"/>
              <a:t>Thus shown in the previous slide, both the users have common time as 9:00-10:00 on 7/5/2016. That is the only time common between both.</a:t>
            </a:r>
          </a:p>
          <a:p>
            <a:pPr marL="0" indent="0">
              <a:buNone/>
            </a:pPr>
            <a:r>
              <a:rPr lang="en-US" dirty="0" smtClean="0"/>
              <a:t>That is how the logic finds the common day and time between multiple users.</a:t>
            </a:r>
          </a:p>
        </p:txBody>
      </p:sp>
      <p:pic>
        <p:nvPicPr>
          <p:cNvPr id="15" name="Picture 14"/>
          <p:cNvPicPr>
            <a:picLocks noChangeAspect="1"/>
          </p:cNvPicPr>
          <p:nvPr/>
        </p:nvPicPr>
        <p:blipFill>
          <a:blip r:embed="rId2"/>
          <a:stretch>
            <a:fillRect/>
          </a:stretch>
        </p:blipFill>
        <p:spPr>
          <a:xfrm>
            <a:off x="5663091" y="1008709"/>
            <a:ext cx="3264365" cy="5729407"/>
          </a:xfrm>
          <a:prstGeom prst="rect">
            <a:avLst/>
          </a:prstGeom>
        </p:spPr>
      </p:pic>
    </p:spTree>
    <p:extLst>
      <p:ext uri="{BB962C8B-B14F-4D97-AF65-F5344CB8AC3E}">
        <p14:creationId xmlns:p14="http://schemas.microsoft.com/office/powerpoint/2010/main" val="545153411"/>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472184" y="413083"/>
            <a:ext cx="6121356" cy="461665"/>
          </a:xfrm>
          <a:prstGeom prst="rect">
            <a:avLst/>
          </a:prstGeom>
          <a:noFill/>
        </p:spPr>
        <p:txBody>
          <a:bodyPr wrap="square" rtlCol="0">
            <a:spAutoFit/>
          </a:bodyPr>
          <a:lstStyle/>
          <a:p>
            <a:pPr algn="ctr"/>
            <a:r>
              <a:rPr lang="en-US" sz="2400" dirty="0" smtClean="0"/>
              <a:t>Abstract</a:t>
            </a:r>
            <a:endParaRPr lang="en-US" sz="2400" dirty="0"/>
          </a:p>
        </p:txBody>
      </p:sp>
      <p:sp>
        <p:nvSpPr>
          <p:cNvPr id="3" name="Content Placeholder 2"/>
          <p:cNvSpPr>
            <a:spLocks noGrp="1"/>
          </p:cNvSpPr>
          <p:nvPr>
            <p:ph idx="1"/>
          </p:nvPr>
        </p:nvSpPr>
        <p:spPr>
          <a:xfrm>
            <a:off x="415925" y="1513062"/>
            <a:ext cx="8308975" cy="4906026"/>
          </a:xfrm>
        </p:spPr>
        <p:txBody>
          <a:bodyPr/>
          <a:lstStyle/>
          <a:p>
            <a:pPr marL="0" indent="0">
              <a:buNone/>
            </a:pPr>
            <a:r>
              <a:rPr lang="en-US" dirty="0"/>
              <a:t>The </a:t>
            </a:r>
            <a:r>
              <a:rPr lang="en-US" dirty="0" smtClean="0"/>
              <a:t>Sked </a:t>
            </a:r>
            <a:r>
              <a:rPr lang="en-US" dirty="0"/>
              <a:t>is a scheduler android application that could be used to schedule meetings, events or meetups for a group of people. </a:t>
            </a:r>
            <a:r>
              <a:rPr lang="en-US" dirty="0" smtClean="0"/>
              <a:t>It helps a group of people to decide a particular day and time that is common to maximum people in the group. This helps in collaborating in groups with respect to scheduling.</a:t>
            </a:r>
          </a:p>
          <a:p>
            <a:pPr marL="0" indent="0">
              <a:buNone/>
            </a:pPr>
            <a:r>
              <a:rPr lang="en-US" dirty="0" smtClean="0"/>
              <a:t>The </a:t>
            </a:r>
            <a:r>
              <a:rPr lang="en-US" dirty="0"/>
              <a:t>application takes input as a set of time slots for specific days (up to 3) from users. These specific days are mentioned by the creator of the group. </a:t>
            </a:r>
            <a:r>
              <a:rPr lang="en-US" dirty="0" smtClean="0"/>
              <a:t>Then the application asks each user to provide up to five suitable time slot for each day. Then </a:t>
            </a:r>
            <a:r>
              <a:rPr lang="en-US" dirty="0"/>
              <a:t>the application evaluates and suggests the most common time when all or maximum peer/members are available on a particular day. </a:t>
            </a:r>
            <a:endParaRPr lang="en-US" dirty="0" smtClean="0"/>
          </a:p>
          <a:p>
            <a:pPr marL="0" indent="0">
              <a:buNone/>
            </a:pPr>
            <a:r>
              <a:rPr lang="en-US" dirty="0" smtClean="0"/>
              <a:t>Thus</a:t>
            </a:r>
            <a:r>
              <a:rPr lang="en-US" dirty="0"/>
              <a:t>, the application helps to suggest a common day possible for maximum peers, members or friends to meet up for an event. </a:t>
            </a:r>
            <a:r>
              <a:rPr lang="en-US" dirty="0" smtClean="0"/>
              <a:t>The app provides notifications (in notification bar with sound and vibrations) to the user when an event he/she enrolled in is scheduled. The </a:t>
            </a:r>
            <a:r>
              <a:rPr lang="en-US" dirty="0"/>
              <a:t>app </a:t>
            </a:r>
            <a:r>
              <a:rPr lang="en-US" dirty="0" smtClean="0"/>
              <a:t>also helps the user to view the event location/venue in Google Maps inside the application itself.</a:t>
            </a:r>
            <a:endParaRPr lang="en-US" dirty="0"/>
          </a:p>
        </p:txBody>
      </p:sp>
    </p:spTree>
    <p:extLst>
      <p:ext uri="{BB962C8B-B14F-4D97-AF65-F5344CB8AC3E}">
        <p14:creationId xmlns:p14="http://schemas.microsoft.com/office/powerpoint/2010/main" val="1517293370"/>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56686" y="472541"/>
            <a:ext cx="4576715" cy="584776"/>
          </a:xfrm>
          <a:prstGeom prst="rect">
            <a:avLst/>
          </a:prstGeom>
          <a:noFill/>
        </p:spPr>
        <p:txBody>
          <a:bodyPr wrap="square" rtlCol="0">
            <a:spAutoFit/>
          </a:bodyPr>
          <a:lstStyle/>
          <a:p>
            <a:pPr algn="ctr"/>
            <a:r>
              <a:rPr lang="en-US" sz="3200" dirty="0" smtClean="0"/>
              <a:t>Conclusion</a:t>
            </a:r>
            <a:endParaRPr lang="en-US" sz="3200" dirty="0"/>
          </a:p>
        </p:txBody>
      </p:sp>
      <p:sp>
        <p:nvSpPr>
          <p:cNvPr id="7" name="Content Placeholder 3"/>
          <p:cNvSpPr>
            <a:spLocks noGrp="1"/>
          </p:cNvSpPr>
          <p:nvPr>
            <p:ph idx="1"/>
          </p:nvPr>
        </p:nvSpPr>
        <p:spPr>
          <a:xfrm>
            <a:off x="415925" y="1008709"/>
            <a:ext cx="8299812" cy="5604497"/>
          </a:xfrm>
        </p:spPr>
        <p:txBody>
          <a:bodyPr/>
          <a:lstStyle/>
          <a:p>
            <a:endParaRPr lang="en-US" dirty="0" smtClean="0"/>
          </a:p>
          <a:p>
            <a:r>
              <a:rPr lang="en-US" dirty="0" smtClean="0"/>
              <a:t>Thus, the Sked application helps to find out a common date and time for group of people to meet or come together for an event, meeting, parties, or any other activities.</a:t>
            </a:r>
          </a:p>
          <a:p>
            <a:r>
              <a:rPr lang="en-US" dirty="0" smtClean="0"/>
              <a:t>It also serves as a meeting calendar with location and meeting details in the summary of the event. The location could help the users to find the venue of the event. While the event details give a brief idea about the event.</a:t>
            </a:r>
          </a:p>
          <a:p>
            <a:r>
              <a:rPr lang="en-US" dirty="0" smtClean="0"/>
              <a:t>The Sked app saves time and efforts spent in coordinating within a huge group.</a:t>
            </a:r>
          </a:p>
          <a:p>
            <a:r>
              <a:rPr lang="en-US" dirty="0" smtClean="0"/>
              <a:t>The app is user friendly with good and easy to use UI components. It also provides notifications as reminders to the user.</a:t>
            </a:r>
            <a:endParaRPr lang="en-US" dirty="0"/>
          </a:p>
        </p:txBody>
      </p:sp>
    </p:spTree>
    <p:extLst>
      <p:ext uri="{BB962C8B-B14F-4D97-AF65-F5344CB8AC3E}">
        <p14:creationId xmlns:p14="http://schemas.microsoft.com/office/powerpoint/2010/main" val="388179353"/>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472184" y="413083"/>
            <a:ext cx="6121356" cy="461665"/>
          </a:xfrm>
          <a:prstGeom prst="rect">
            <a:avLst/>
          </a:prstGeom>
          <a:noFill/>
        </p:spPr>
        <p:txBody>
          <a:bodyPr wrap="square" rtlCol="0">
            <a:spAutoFit/>
          </a:bodyPr>
          <a:lstStyle/>
          <a:p>
            <a:pPr algn="ctr"/>
            <a:r>
              <a:rPr lang="en-US" sz="2400" dirty="0" smtClean="0"/>
              <a:t>What is SKED?</a:t>
            </a:r>
            <a:endParaRPr lang="en-US" sz="2400" dirty="0"/>
          </a:p>
        </p:txBody>
      </p:sp>
      <p:sp>
        <p:nvSpPr>
          <p:cNvPr id="3" name="Content Placeholder 2"/>
          <p:cNvSpPr>
            <a:spLocks noGrp="1"/>
          </p:cNvSpPr>
          <p:nvPr>
            <p:ph idx="1"/>
          </p:nvPr>
        </p:nvSpPr>
        <p:spPr>
          <a:xfrm>
            <a:off x="415925" y="1513062"/>
            <a:ext cx="8308975" cy="4906026"/>
          </a:xfrm>
        </p:spPr>
        <p:txBody>
          <a:bodyPr/>
          <a:lstStyle/>
          <a:p>
            <a:r>
              <a:rPr lang="en-US" dirty="0"/>
              <a:t>The Sked app is a scheduler android application that could be used to schedule meetings, events or meetups for a group of people</a:t>
            </a:r>
            <a:r>
              <a:rPr lang="en-US" dirty="0" smtClean="0"/>
              <a:t>.</a:t>
            </a:r>
          </a:p>
          <a:p>
            <a:endParaRPr lang="en-US" dirty="0"/>
          </a:p>
          <a:p>
            <a:r>
              <a:rPr lang="en-US" dirty="0" smtClean="0"/>
              <a:t>Sked app </a:t>
            </a:r>
            <a:r>
              <a:rPr lang="en-US" dirty="0"/>
              <a:t>evaluates and suggests the most common time when </a:t>
            </a:r>
            <a:r>
              <a:rPr lang="en-US" dirty="0" smtClean="0"/>
              <a:t>maximum peers/members </a:t>
            </a:r>
            <a:r>
              <a:rPr lang="en-US" dirty="0"/>
              <a:t>are available on a particular day. </a:t>
            </a:r>
            <a:endParaRPr lang="en-US" dirty="0" smtClean="0"/>
          </a:p>
          <a:p>
            <a:endParaRPr lang="en-US" dirty="0"/>
          </a:p>
          <a:p>
            <a:r>
              <a:rPr lang="en-US" dirty="0" smtClean="0"/>
              <a:t>Sked can be used by any type of user and for planning or collaborating for a formal/informal meetings, parties</a:t>
            </a:r>
            <a:r>
              <a:rPr lang="en-US" dirty="0"/>
              <a:t>, get </a:t>
            </a:r>
            <a:r>
              <a:rPr lang="en-US" dirty="0" smtClean="0"/>
              <a:t>together, meet ups, sports practice, etc.</a:t>
            </a:r>
            <a:endParaRPr lang="en-US" dirty="0"/>
          </a:p>
        </p:txBody>
      </p:sp>
      <p:pic>
        <p:nvPicPr>
          <p:cNvPr id="1026" name="Picture 2" descr="http://b2bpundit.com/shee2/wp-content/uploads/2015/09/Solu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7383" y="0"/>
            <a:ext cx="1810385" cy="15825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spacesmack.com/content/mkt-soluti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9359" y="4762453"/>
            <a:ext cx="2651633" cy="192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446259"/>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053908" y="1283447"/>
            <a:ext cx="7120632" cy="5403990"/>
          </a:xfrm>
          <a:prstGeom prst="rect">
            <a:avLst/>
          </a:prstGeom>
        </p:spPr>
      </p:pic>
      <p:pic>
        <p:nvPicPr>
          <p:cNvPr id="5" name="Picture 4" descr="events-clipart-1.jp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190" y="5647074"/>
            <a:ext cx="1817534" cy="1134836"/>
          </a:xfrm>
          <a:prstGeom prst="rect">
            <a:avLst/>
          </a:prstGeom>
        </p:spPr>
      </p:pic>
      <p:pic>
        <p:nvPicPr>
          <p:cNvPr id="6" name="Picture 5" descr="event-word-circled-calendar-date-special-day-party-meeting-written-to-remind-you-conference-anniversary-4243018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372" y="2157155"/>
            <a:ext cx="905585" cy="968279"/>
          </a:xfrm>
          <a:prstGeom prst="rect">
            <a:avLst/>
          </a:prstGeom>
        </p:spPr>
      </p:pic>
      <p:pic>
        <p:nvPicPr>
          <p:cNvPr id="7" name="Picture 6" descr="k2460830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907" y="1"/>
            <a:ext cx="2540187" cy="1283446"/>
          </a:xfrm>
          <a:prstGeom prst="rect">
            <a:avLst/>
          </a:prstGeom>
        </p:spPr>
      </p:pic>
      <p:pic>
        <p:nvPicPr>
          <p:cNvPr id="8" name="Picture 7" descr="RTGEnBnTL%5b1%5d.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1249" y="1954087"/>
            <a:ext cx="2222115" cy="1666586"/>
          </a:xfrm>
          <a:prstGeom prst="rect">
            <a:avLst/>
          </a:prstGeom>
        </p:spPr>
      </p:pic>
      <p:pic>
        <p:nvPicPr>
          <p:cNvPr id="9" name="Picture 8" descr="9cpz9bKx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877237"/>
            <a:ext cx="1026883" cy="1026883"/>
          </a:xfrm>
          <a:prstGeom prst="rect">
            <a:avLst/>
          </a:prstGeom>
        </p:spPr>
      </p:pic>
      <p:sp>
        <p:nvSpPr>
          <p:cNvPr id="11" name="TextBox 10"/>
          <p:cNvSpPr txBox="1"/>
          <p:nvPr/>
        </p:nvSpPr>
        <p:spPr>
          <a:xfrm>
            <a:off x="3850816" y="413083"/>
            <a:ext cx="3742724" cy="461665"/>
          </a:xfrm>
          <a:prstGeom prst="rect">
            <a:avLst/>
          </a:prstGeom>
          <a:noFill/>
        </p:spPr>
        <p:txBody>
          <a:bodyPr wrap="square" rtlCol="0">
            <a:spAutoFit/>
          </a:bodyPr>
          <a:lstStyle/>
          <a:p>
            <a:r>
              <a:rPr lang="en-US" sz="2400" dirty="0" smtClean="0"/>
              <a:t>UML / Use Case Diagram</a:t>
            </a:r>
            <a:endParaRPr lang="en-US" sz="2400" dirty="0"/>
          </a:p>
        </p:txBody>
      </p:sp>
    </p:spTree>
    <p:extLst>
      <p:ext uri="{BB962C8B-B14F-4D97-AF65-F5344CB8AC3E}">
        <p14:creationId xmlns:p14="http://schemas.microsoft.com/office/powerpoint/2010/main" val="3220098109"/>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11016" y="413083"/>
            <a:ext cx="3742724" cy="461665"/>
          </a:xfrm>
          <a:prstGeom prst="rect">
            <a:avLst/>
          </a:prstGeom>
          <a:noFill/>
        </p:spPr>
        <p:txBody>
          <a:bodyPr wrap="square" rtlCol="0">
            <a:spAutoFit/>
          </a:bodyPr>
          <a:lstStyle/>
          <a:p>
            <a:pPr algn="ctr"/>
            <a:r>
              <a:rPr lang="en-US" sz="2400" dirty="0" smtClean="0"/>
              <a:t>Prototype</a:t>
            </a:r>
            <a:endParaRPr lang="en-US" sz="2400" dirty="0"/>
          </a:p>
        </p:txBody>
      </p:sp>
      <p:pic>
        <p:nvPicPr>
          <p:cNvPr id="3" name="Picture 2" descr="Screen Shot 2016-04-24 at 1.12.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10" y="869414"/>
            <a:ext cx="1718710" cy="2806700"/>
          </a:xfrm>
          <a:prstGeom prst="rect">
            <a:avLst/>
          </a:prstGeom>
        </p:spPr>
      </p:pic>
      <p:pic>
        <p:nvPicPr>
          <p:cNvPr id="5" name="Picture 4" descr="Screen Shot 2016-04-24 at 1.13.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3828" y="874748"/>
            <a:ext cx="1713454" cy="2806700"/>
          </a:xfrm>
          <a:prstGeom prst="rect">
            <a:avLst/>
          </a:prstGeom>
        </p:spPr>
      </p:pic>
      <p:pic>
        <p:nvPicPr>
          <p:cNvPr id="6" name="Picture 5" descr="Screen Shot 2016-04-24 at 1.14.3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1016" y="874748"/>
            <a:ext cx="1715497" cy="2806700"/>
          </a:xfrm>
          <a:prstGeom prst="rect">
            <a:avLst/>
          </a:prstGeom>
        </p:spPr>
      </p:pic>
      <p:cxnSp>
        <p:nvCxnSpPr>
          <p:cNvPr id="10" name="Straight Connector 9"/>
          <p:cNvCxnSpPr>
            <a:stCxn id="3" idx="3"/>
            <a:endCxn id="6" idx="1"/>
          </p:cNvCxnSpPr>
          <p:nvPr/>
        </p:nvCxnSpPr>
        <p:spPr>
          <a:xfrm>
            <a:off x="1913420" y="2272764"/>
            <a:ext cx="997596" cy="5334"/>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3" idx="2"/>
          </p:cNvCxnSpPr>
          <p:nvPr/>
        </p:nvCxnSpPr>
        <p:spPr>
          <a:xfrm flipH="1">
            <a:off x="1048785" y="3676114"/>
            <a:ext cx="5280" cy="38052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a:stCxn id="6" idx="3"/>
            <a:endCxn id="5" idx="1"/>
          </p:cNvCxnSpPr>
          <p:nvPr/>
        </p:nvCxnSpPr>
        <p:spPr>
          <a:xfrm>
            <a:off x="4626513" y="2278098"/>
            <a:ext cx="967315" cy="0"/>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5" idx="2"/>
          </p:cNvCxnSpPr>
          <p:nvPr/>
        </p:nvCxnSpPr>
        <p:spPr>
          <a:xfrm flipH="1">
            <a:off x="4578121" y="3681448"/>
            <a:ext cx="1872434" cy="1403350"/>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5"/>
          <a:stretch>
            <a:fillRect/>
          </a:stretch>
        </p:blipFill>
        <p:spPr>
          <a:xfrm>
            <a:off x="220503" y="4056634"/>
            <a:ext cx="1708430" cy="2709926"/>
          </a:xfrm>
          <a:prstGeom prst="rect">
            <a:avLst/>
          </a:prstGeom>
        </p:spPr>
      </p:pic>
      <p:pic>
        <p:nvPicPr>
          <p:cNvPr id="9" name="Picture 8"/>
          <p:cNvPicPr>
            <a:picLocks noChangeAspect="1"/>
          </p:cNvPicPr>
          <p:nvPr/>
        </p:nvPicPr>
        <p:blipFill>
          <a:blip r:embed="rId6"/>
          <a:stretch>
            <a:fillRect/>
          </a:stretch>
        </p:blipFill>
        <p:spPr>
          <a:xfrm>
            <a:off x="2959406" y="4056634"/>
            <a:ext cx="1618715" cy="2628118"/>
          </a:xfrm>
          <a:prstGeom prst="rect">
            <a:avLst/>
          </a:prstGeom>
        </p:spPr>
      </p:pic>
    </p:spTree>
    <p:extLst>
      <p:ext uri="{BB962C8B-B14F-4D97-AF65-F5344CB8AC3E}">
        <p14:creationId xmlns:p14="http://schemas.microsoft.com/office/powerpoint/2010/main" val="59510408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11016" y="413083"/>
            <a:ext cx="3742724" cy="461665"/>
          </a:xfrm>
          <a:prstGeom prst="rect">
            <a:avLst/>
          </a:prstGeom>
          <a:noFill/>
        </p:spPr>
        <p:txBody>
          <a:bodyPr wrap="square" rtlCol="0">
            <a:spAutoFit/>
          </a:bodyPr>
          <a:lstStyle/>
          <a:p>
            <a:pPr algn="ctr"/>
            <a:r>
              <a:rPr lang="en-US" sz="2400" dirty="0" smtClean="0"/>
              <a:t>Design Components</a:t>
            </a:r>
            <a:endParaRPr lang="en-US" sz="2400" dirty="0"/>
          </a:p>
        </p:txBody>
      </p:sp>
      <p:sp>
        <p:nvSpPr>
          <p:cNvPr id="8" name="Content Placeholder 7"/>
          <p:cNvSpPr>
            <a:spLocks noGrp="1"/>
          </p:cNvSpPr>
          <p:nvPr>
            <p:ph idx="1"/>
          </p:nvPr>
        </p:nvSpPr>
        <p:spPr>
          <a:xfrm>
            <a:off x="415925" y="1426464"/>
            <a:ext cx="8308975" cy="4821935"/>
          </a:xfrm>
        </p:spPr>
        <p:txBody>
          <a:bodyPr/>
          <a:lstStyle/>
          <a:p>
            <a:r>
              <a:rPr lang="en-US" dirty="0" smtClean="0"/>
              <a:t>Swipe embedded with Tabbed View</a:t>
            </a:r>
          </a:p>
          <a:p>
            <a:r>
              <a:rPr lang="en-US" dirty="0" smtClean="0"/>
              <a:t>Map View</a:t>
            </a:r>
          </a:p>
          <a:p>
            <a:r>
              <a:rPr lang="en-US" dirty="0" smtClean="0"/>
              <a:t>Swipe Refresh Layout</a:t>
            </a:r>
          </a:p>
          <a:p>
            <a:r>
              <a:rPr lang="en-US" dirty="0" smtClean="0"/>
              <a:t>SQLite Database</a:t>
            </a:r>
          </a:p>
          <a:p>
            <a:r>
              <a:rPr lang="en-US" b="1" dirty="0" smtClean="0"/>
              <a:t>Google Maps API</a:t>
            </a:r>
          </a:p>
          <a:p>
            <a:r>
              <a:rPr lang="en-US" b="1" dirty="0" smtClean="0"/>
              <a:t>Google Places API</a:t>
            </a:r>
          </a:p>
          <a:p>
            <a:r>
              <a:rPr lang="en-US" b="1" dirty="0" smtClean="0"/>
              <a:t>Notification Manager</a:t>
            </a:r>
          </a:p>
          <a:p>
            <a:r>
              <a:rPr lang="en-US" dirty="0" smtClean="0"/>
              <a:t>Scroll View</a:t>
            </a:r>
          </a:p>
          <a:p>
            <a:endParaRPr lang="en-US" dirty="0"/>
          </a:p>
        </p:txBody>
      </p:sp>
    </p:spTree>
    <p:extLst>
      <p:ext uri="{BB962C8B-B14F-4D97-AF65-F5344CB8AC3E}">
        <p14:creationId xmlns:p14="http://schemas.microsoft.com/office/powerpoint/2010/main" val="348691729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0324" y="243482"/>
            <a:ext cx="5980176" cy="765227"/>
          </a:xfrm>
        </p:spPr>
        <p:txBody>
          <a:bodyPr/>
          <a:lstStyle/>
          <a:p>
            <a:r>
              <a:rPr lang="en-US" dirty="0" smtClean="0">
                <a:solidFill>
                  <a:schemeClr val="tx1"/>
                </a:solidFill>
              </a:rPr>
              <a:t>Functionality and Screenshots</a:t>
            </a:r>
            <a:endParaRPr lang="en-US" dirty="0">
              <a:solidFill>
                <a:schemeClr val="tx1"/>
              </a:solidFill>
            </a:endParaRPr>
          </a:p>
        </p:txBody>
      </p:sp>
      <p:sp>
        <p:nvSpPr>
          <p:cNvPr id="4" name="Content Placeholder 3"/>
          <p:cNvSpPr>
            <a:spLocks noGrp="1"/>
          </p:cNvSpPr>
          <p:nvPr>
            <p:ph idx="1"/>
          </p:nvPr>
        </p:nvSpPr>
        <p:spPr>
          <a:xfrm>
            <a:off x="415925" y="1008709"/>
            <a:ext cx="5107051" cy="5604497"/>
          </a:xfrm>
        </p:spPr>
        <p:txBody>
          <a:bodyPr/>
          <a:lstStyle/>
          <a:p>
            <a:r>
              <a:rPr lang="en-US" dirty="0" smtClean="0"/>
              <a:t>Login Activity</a:t>
            </a:r>
          </a:p>
          <a:p>
            <a:pPr marL="0" indent="0">
              <a:buNone/>
            </a:pPr>
            <a:r>
              <a:rPr lang="en-US" dirty="0" smtClean="0"/>
              <a:t>This is the main activity when the app loads.</a:t>
            </a:r>
          </a:p>
          <a:p>
            <a:pPr marL="0" indent="0">
              <a:buNone/>
            </a:pPr>
            <a:r>
              <a:rPr lang="en-US" dirty="0" smtClean="0"/>
              <a:t>The User can login with his existing account or a new User can create a new account using signup button.</a:t>
            </a:r>
          </a:p>
          <a:p>
            <a:pPr marL="0" indent="0">
              <a:buNone/>
            </a:pPr>
            <a:r>
              <a:rPr lang="en-US" dirty="0" smtClean="0"/>
              <a:t>Java Class: </a:t>
            </a:r>
            <a:r>
              <a:rPr lang="en-US" dirty="0" err="1" smtClean="0"/>
              <a:t>LoginActivity</a:t>
            </a:r>
            <a:endParaRPr lang="en-US" dirty="0" smtClean="0"/>
          </a:p>
          <a:p>
            <a:pPr marL="0" indent="0">
              <a:buNone/>
            </a:pPr>
            <a:r>
              <a:rPr lang="en-US" dirty="0" smtClean="0"/>
              <a:t>XML Layout: content_login.xml </a:t>
            </a:r>
            <a:endParaRPr lang="en-US" dirty="0"/>
          </a:p>
        </p:txBody>
      </p:sp>
      <p:pic>
        <p:nvPicPr>
          <p:cNvPr id="5" name="Picture 4"/>
          <p:cNvPicPr>
            <a:picLocks noChangeAspect="1"/>
          </p:cNvPicPr>
          <p:nvPr/>
        </p:nvPicPr>
        <p:blipFill>
          <a:blip r:embed="rId2"/>
          <a:stretch>
            <a:fillRect/>
          </a:stretch>
        </p:blipFill>
        <p:spPr>
          <a:xfrm>
            <a:off x="5611136" y="1344168"/>
            <a:ext cx="3113764" cy="5269039"/>
          </a:xfrm>
          <a:prstGeom prst="rect">
            <a:avLst/>
          </a:prstGeom>
        </p:spPr>
      </p:pic>
    </p:spTree>
    <p:extLst>
      <p:ext uri="{BB962C8B-B14F-4D97-AF65-F5344CB8AC3E}">
        <p14:creationId xmlns:p14="http://schemas.microsoft.com/office/powerpoint/2010/main" val="218076203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0324" y="243482"/>
            <a:ext cx="5980176" cy="765227"/>
          </a:xfrm>
        </p:spPr>
        <p:txBody>
          <a:bodyPr/>
          <a:lstStyle/>
          <a:p>
            <a:r>
              <a:rPr lang="en-US" dirty="0" smtClean="0">
                <a:solidFill>
                  <a:schemeClr val="tx1"/>
                </a:solidFill>
              </a:rPr>
              <a:t>Functionality and Screenshots</a:t>
            </a:r>
            <a:endParaRPr lang="en-US" dirty="0">
              <a:solidFill>
                <a:schemeClr val="tx1"/>
              </a:solidFill>
            </a:endParaRPr>
          </a:p>
        </p:txBody>
      </p:sp>
      <p:sp>
        <p:nvSpPr>
          <p:cNvPr id="4" name="Content Placeholder 3"/>
          <p:cNvSpPr>
            <a:spLocks noGrp="1"/>
          </p:cNvSpPr>
          <p:nvPr>
            <p:ph idx="1"/>
          </p:nvPr>
        </p:nvSpPr>
        <p:spPr>
          <a:xfrm>
            <a:off x="415925" y="1008709"/>
            <a:ext cx="5107051" cy="5604497"/>
          </a:xfrm>
        </p:spPr>
        <p:txBody>
          <a:bodyPr/>
          <a:lstStyle/>
          <a:p>
            <a:r>
              <a:rPr lang="en-US" dirty="0" err="1" smtClean="0"/>
              <a:t>SignUp</a:t>
            </a:r>
            <a:r>
              <a:rPr lang="en-US" dirty="0" smtClean="0"/>
              <a:t> Activity</a:t>
            </a:r>
          </a:p>
          <a:p>
            <a:pPr marL="0" indent="0">
              <a:buNone/>
            </a:pPr>
            <a:r>
              <a:rPr lang="en-US" dirty="0" smtClean="0"/>
              <a:t>This activity loads when User clicks the Signup button in the Login activity.</a:t>
            </a:r>
          </a:p>
          <a:p>
            <a:pPr marL="0" indent="0">
              <a:buNone/>
            </a:pPr>
            <a:r>
              <a:rPr lang="en-US" dirty="0" smtClean="0"/>
              <a:t>The User register a new account by entering the details. Validations for all the fields is done.</a:t>
            </a:r>
            <a:br>
              <a:rPr lang="en-US" dirty="0" smtClean="0"/>
            </a:br>
            <a:r>
              <a:rPr lang="en-US" dirty="0" smtClean="0"/>
              <a:t/>
            </a:r>
            <a:br>
              <a:rPr lang="en-US" dirty="0" smtClean="0"/>
            </a:br>
            <a:r>
              <a:rPr lang="en-US" dirty="0" smtClean="0"/>
              <a:t>Java Class: SignUp.java</a:t>
            </a:r>
          </a:p>
          <a:p>
            <a:pPr marL="0" indent="0">
              <a:buNone/>
            </a:pPr>
            <a:r>
              <a:rPr lang="en-US" dirty="0" smtClean="0"/>
              <a:t>XML Layout: content_sign_up.xml</a:t>
            </a:r>
            <a:endParaRPr lang="en-US" dirty="0"/>
          </a:p>
        </p:txBody>
      </p:sp>
      <p:pic>
        <p:nvPicPr>
          <p:cNvPr id="2" name="Picture 1"/>
          <p:cNvPicPr>
            <a:picLocks noChangeAspect="1"/>
          </p:cNvPicPr>
          <p:nvPr/>
        </p:nvPicPr>
        <p:blipFill>
          <a:blip r:embed="rId2"/>
          <a:stretch>
            <a:fillRect/>
          </a:stretch>
        </p:blipFill>
        <p:spPr>
          <a:xfrm>
            <a:off x="5522976" y="1106423"/>
            <a:ext cx="3360039" cy="5664719"/>
          </a:xfrm>
          <a:prstGeom prst="rect">
            <a:avLst/>
          </a:prstGeom>
        </p:spPr>
      </p:pic>
    </p:spTree>
    <p:extLst>
      <p:ext uri="{BB962C8B-B14F-4D97-AF65-F5344CB8AC3E}">
        <p14:creationId xmlns:p14="http://schemas.microsoft.com/office/powerpoint/2010/main" val="419795358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80324" y="243482"/>
            <a:ext cx="5980176" cy="765227"/>
          </a:xfrm>
        </p:spPr>
        <p:txBody>
          <a:bodyPr/>
          <a:lstStyle/>
          <a:p>
            <a:r>
              <a:rPr lang="en-US" dirty="0" smtClean="0">
                <a:solidFill>
                  <a:schemeClr val="tx1"/>
                </a:solidFill>
              </a:rPr>
              <a:t>Functionality and Screenshots</a:t>
            </a:r>
            <a:endParaRPr lang="en-US" dirty="0">
              <a:solidFill>
                <a:schemeClr val="tx1"/>
              </a:solidFill>
            </a:endParaRPr>
          </a:p>
        </p:txBody>
      </p:sp>
      <p:sp>
        <p:nvSpPr>
          <p:cNvPr id="4" name="Content Placeholder 3"/>
          <p:cNvSpPr>
            <a:spLocks noGrp="1"/>
          </p:cNvSpPr>
          <p:nvPr>
            <p:ph idx="1"/>
          </p:nvPr>
        </p:nvSpPr>
        <p:spPr>
          <a:xfrm>
            <a:off x="415925" y="1008709"/>
            <a:ext cx="5107051" cy="5604497"/>
          </a:xfrm>
        </p:spPr>
        <p:txBody>
          <a:bodyPr/>
          <a:lstStyle/>
          <a:p>
            <a:r>
              <a:rPr lang="en-US" dirty="0" smtClean="0"/>
              <a:t>Home Activity</a:t>
            </a:r>
          </a:p>
          <a:p>
            <a:pPr marL="0" indent="0">
              <a:buNone/>
            </a:pPr>
            <a:r>
              <a:rPr lang="en-US" dirty="0" smtClean="0"/>
              <a:t>This is the home activity that is visible to the user after successful login. It consists of Swipe embedded tabbed view as shown in the screenshot.</a:t>
            </a:r>
          </a:p>
          <a:p>
            <a:pPr marL="0" indent="0">
              <a:buNone/>
            </a:pPr>
            <a:r>
              <a:rPr lang="en-US" dirty="0" smtClean="0"/>
              <a:t>The user can swipe or click on the tabs to switch between various options (fragments)</a:t>
            </a:r>
            <a:br>
              <a:rPr lang="en-US" dirty="0" smtClean="0"/>
            </a:br>
            <a:r>
              <a:rPr lang="en-US" dirty="0" smtClean="0"/>
              <a:t/>
            </a:r>
            <a:br>
              <a:rPr lang="en-US" dirty="0" smtClean="0"/>
            </a:br>
            <a:r>
              <a:rPr lang="en-US" dirty="0" smtClean="0"/>
              <a:t>Java Class: EventHomeActivity.java</a:t>
            </a:r>
          </a:p>
          <a:p>
            <a:pPr marL="0" indent="0">
              <a:buNone/>
            </a:pPr>
            <a:r>
              <a:rPr lang="en-US" dirty="0" smtClean="0"/>
              <a:t>XML Layout: activity_event_home.xml</a:t>
            </a:r>
            <a:endParaRPr lang="en-US" dirty="0"/>
          </a:p>
        </p:txBody>
      </p:sp>
      <p:pic>
        <p:nvPicPr>
          <p:cNvPr id="5" name="Picture 4"/>
          <p:cNvPicPr>
            <a:picLocks noChangeAspect="1"/>
          </p:cNvPicPr>
          <p:nvPr/>
        </p:nvPicPr>
        <p:blipFill>
          <a:blip r:embed="rId2"/>
          <a:stretch>
            <a:fillRect/>
          </a:stretch>
        </p:blipFill>
        <p:spPr>
          <a:xfrm>
            <a:off x="5522976" y="1008709"/>
            <a:ext cx="3450099" cy="5826442"/>
          </a:xfrm>
          <a:prstGeom prst="rect">
            <a:avLst/>
          </a:prstGeom>
        </p:spPr>
      </p:pic>
    </p:spTree>
    <p:extLst>
      <p:ext uri="{BB962C8B-B14F-4D97-AF65-F5344CB8AC3E}">
        <p14:creationId xmlns:p14="http://schemas.microsoft.com/office/powerpoint/2010/main" val="1719640187"/>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po">
  <a:themeElements>
    <a:clrScheme name="Folio">
      <a:dk1>
        <a:sysClr val="windowText" lastClr="000000"/>
      </a:dk1>
      <a:lt1>
        <a:sysClr val="window" lastClr="FFFFFF"/>
      </a:lt1>
      <a:dk2>
        <a:srgbClr val="2D2F2B"/>
      </a:dk2>
      <a:lt2>
        <a:srgbClr val="DEDED7"/>
      </a:lt2>
      <a:accent1>
        <a:srgbClr val="294171"/>
      </a:accent1>
      <a:accent2>
        <a:srgbClr val="748CBC"/>
      </a:accent2>
      <a:accent3>
        <a:srgbClr val="8E887C"/>
      </a:accent3>
      <a:accent4>
        <a:srgbClr val="834736"/>
      </a:accent4>
      <a:accent5>
        <a:srgbClr val="5A1705"/>
      </a:accent5>
      <a:accent6>
        <a:srgbClr val="A0A16A"/>
      </a:accent6>
      <a:hlink>
        <a:srgbClr val="74B6BC"/>
      </a:hlink>
      <a:folHlink>
        <a:srgbClr val="7F95A4"/>
      </a:folHlink>
    </a:clrScheme>
    <a:fontScheme name="Expo">
      <a:majorFont>
        <a:latin typeface="Calibri"/>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Expo">
      <a:fillStyleLst>
        <a:solidFill>
          <a:schemeClr val="phClr"/>
        </a:solidFill>
        <a:gradFill rotWithShape="1">
          <a:gsLst>
            <a:gs pos="0">
              <a:schemeClr val="phClr">
                <a:tint val="100000"/>
                <a:satMod val="130000"/>
              </a:schemeClr>
            </a:gs>
            <a:gs pos="100000">
              <a:schemeClr val="phClr">
                <a:tint val="50000"/>
                <a:satMod val="150000"/>
              </a:schemeClr>
            </a:gs>
          </a:gsLst>
          <a:lin ang="16200000" scaled="1"/>
        </a:gradFill>
        <a:gradFill rotWithShape="1">
          <a:gsLst>
            <a:gs pos="0">
              <a:schemeClr val="phClr">
                <a:shade val="93000"/>
                <a:satMod val="130000"/>
              </a:schemeClr>
            </a:gs>
            <a:gs pos="60000">
              <a:schemeClr val="phClr">
                <a:tint val="80000"/>
                <a:shade val="93000"/>
                <a:satMod val="130000"/>
              </a:schemeClr>
            </a:gs>
            <a:gs pos="100000">
              <a:schemeClr val="phClr">
                <a:tint val="50000"/>
                <a:shade val="94000"/>
                <a:alpha val="100000"/>
                <a:satMod val="135000"/>
              </a:schemeClr>
            </a:gs>
          </a:gsLst>
          <a:lin ang="16200000" scaled="0"/>
        </a:gra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34925" cap="flat" cmpd="sng" algn="ctr">
          <a:gradFill>
            <a:gsLst>
              <a:gs pos="0">
                <a:schemeClr val="accent1">
                  <a:lumMod val="40000"/>
                  <a:lumOff val="60000"/>
                </a:schemeClr>
              </a:gs>
              <a:gs pos="50000">
                <a:schemeClr val="accent1"/>
              </a:gs>
              <a:gs pos="100000">
                <a:schemeClr val="accent1">
                  <a:lumMod val="50000"/>
                </a:schemeClr>
              </a:gs>
            </a:gsLst>
            <a:lin ang="18600000" scaled="0"/>
          </a:gradFill>
          <a:prstDash val="solid"/>
        </a:ln>
      </a:lnStyleLst>
      <a:effectStyleLst>
        <a:effectStyle>
          <a:effectLst/>
        </a:effectStyle>
        <a:effectStyle>
          <a:effectLst>
            <a:innerShdw blurRad="50800" dist="25400" dir="13500000">
              <a:srgbClr val="C0C0C0">
                <a:alpha val="75000"/>
              </a:srgbClr>
            </a:innerShdw>
            <a:outerShdw blurRad="63500" dist="38100" dir="5400000" sx="105000" sy="105000" algn="br" rotWithShape="0">
              <a:srgbClr val="000000">
                <a:alpha val="30000"/>
              </a:srgbClr>
            </a:outerShdw>
          </a:effectLst>
        </a:effectStyle>
        <a:effectStyle>
          <a:effectLst>
            <a:innerShdw blurRad="50800" dist="25400" dir="16200000">
              <a:srgbClr val="C0C0C0">
                <a:alpha val="75000"/>
              </a:srgbClr>
            </a:innerShdw>
            <a:reflection blurRad="63500" stA="40000" endPos="50000" dist="127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a:blip xmlns:r="http://schemas.openxmlformats.org/officeDocument/2006/relationships" r:embed="rId1"/>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Expo.thmx</Template>
  <TotalTime>336</TotalTime>
  <Words>1148</Words>
  <Application>Microsoft Office PowerPoint</Application>
  <PresentationFormat>On-screen Show (4:3)</PresentationFormat>
  <Paragraphs>94</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Calibri</vt:lpstr>
      <vt:lpstr>Wingdings</vt:lpstr>
      <vt:lpstr>Expo</vt:lpstr>
      <vt:lpstr>Sked App</vt:lpstr>
      <vt:lpstr>PowerPoint Presentation</vt:lpstr>
      <vt:lpstr>PowerPoint Presentation</vt:lpstr>
      <vt:lpstr>PowerPoint Presentation</vt:lpstr>
      <vt:lpstr>PowerPoint Presentation</vt:lpstr>
      <vt:lpstr>PowerPoint Presentation</vt:lpstr>
      <vt:lpstr>Functionality and Screenshots</vt:lpstr>
      <vt:lpstr>Functionality and Screenshots</vt:lpstr>
      <vt:lpstr>Functionality and Screenshots</vt:lpstr>
      <vt:lpstr>Functionality and Screenshots</vt:lpstr>
      <vt:lpstr>Functionality and Screenshots</vt:lpstr>
      <vt:lpstr>Functionality and Screenshots</vt:lpstr>
      <vt:lpstr>Functionality and Screenshots</vt:lpstr>
      <vt:lpstr>Functionality and Screenshots</vt:lpstr>
      <vt:lpstr>Functionality and Screenshots</vt:lpstr>
      <vt:lpstr>Functionality and Screenshots</vt:lpstr>
      <vt:lpstr>Functionality and Screenshots</vt:lpstr>
      <vt:lpstr>Functionality and Screenshots</vt:lpstr>
      <vt:lpstr>Functionality and Screenshots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Sked app</dc:title>
  <dc:creator>Sriram</dc:creator>
  <cp:lastModifiedBy>Prathamesh Raje</cp:lastModifiedBy>
  <cp:revision>67</cp:revision>
  <dcterms:created xsi:type="dcterms:W3CDTF">2016-04-23T23:28:32Z</dcterms:created>
  <dcterms:modified xsi:type="dcterms:W3CDTF">2016-05-01T06:16:44Z</dcterms:modified>
</cp:coreProperties>
</file>